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3" r:id="rId4"/>
    <p:sldId id="287" r:id="rId5"/>
    <p:sldId id="288" r:id="rId6"/>
    <p:sldId id="292" r:id="rId7"/>
    <p:sldId id="271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, Anthony (Nokia - GB/Bristol)" initials="LA(-G" lastIdx="4" clrIdx="0"/>
  <p:cmAuthor id="2" name="ZTE" initials="ZTE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41905"/>
            <a:ext cx="9144000" cy="15367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WF on NR repeaters EMC  requirements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9910"/>
            <a:ext cx="9144000" cy="1655762"/>
          </a:xfrm>
        </p:spPr>
        <p:txBody>
          <a:bodyPr/>
          <a:lstStyle/>
          <a:p>
            <a:r>
              <a:rPr lang="en-US" altLang="sv-SE" dirty="0">
                <a:latin typeface="Arial" panose="020B0604020202020204" pitchFamily="34" charset="0"/>
                <a:cs typeface="Arial" panose="020B0604020202020204" pitchFamily="34" charset="0"/>
              </a:rPr>
              <a:t>ZTE,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[...]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0791" y="375930"/>
            <a:ext cx="6096000" cy="9067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 9</a:t>
            </a:r>
            <a:r>
              <a:rPr lang="en-US" altLang="en-GB" sz="1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GB" sz="1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-e	</a:t>
            </a:r>
            <a:endParaRPr lang="en-GB" sz="18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May. 19-27, 2021</a:t>
            </a:r>
            <a:endParaRPr lang="en-GB" sz="18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85625" y="522328"/>
            <a:ext cx="1440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b="1" dirty="0">
                <a:latin typeface="Arial" panose="020B0604020202020204" pitchFamily="34" charset="0"/>
                <a:cs typeface="Arial" panose="020B0604020202020204" pitchFamily="34" charset="0"/>
              </a:rPr>
              <a:t>R4-2108479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0363" y="1560856"/>
            <a:ext cx="6096000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sv-SE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    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9.5.4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    Approval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en-US" altLang="zh-C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73200"/>
            <a:ext cx="10837545" cy="5105400"/>
          </a:xfrm>
        </p:spPr>
        <p:txBody>
          <a:bodyPr>
            <a:noAutofit/>
          </a:bodyPr>
          <a:lstStyle/>
          <a:p>
            <a:r>
              <a:rPr lang="en-US" altLang="zh-CN" sz="2000">
                <a:latin typeface="Arial" panose="020B0604020202020204" pitchFamily="34" charset="0"/>
                <a:cs typeface="Arial" panose="020B0604020202020204" pitchFamily="34" charset="0"/>
              </a:rPr>
              <a:t>A new TS (TS38.114) was agreed for NR Repeaters EMC according to the revised WID  for NR repeaters (RP-210818).</a:t>
            </a:r>
            <a:endParaRPr lang="en-US" altLang="zh-CN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2000">
                <a:latin typeface="Arial" panose="020B0604020202020204" pitchFamily="34" charset="0"/>
                <a:cs typeface="Arial" panose="020B0604020202020204" pitchFamily="34" charset="0"/>
              </a:rPr>
              <a:t>Some the NR FDD/TDD repeaters EMC requirements are discussed in 1st round email discussion</a:t>
            </a:r>
            <a:endParaRPr lang="en-US" altLang="zh-CN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en-US" altLang="zh-CN" sz="20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WF(1)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the time being, only focus core requirement for TDD and FDD NR repeater EMC.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he following EMC requirements are referred to CISPR or IEC specifications and can be applied to NR FDD/TDD repeaters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Radiated emission(ancillary equipment), conducted emission (including DC power input/output port, AC mains power input/output port, Telecommunication port) , Harmonic current emissions(AC mains input port), Voltage fluctuations and flicker (AC mains input port)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RF electromagnetic field (80 MHz to 6000 MHz), conducted immunity (0.15 MHz - 80 MHz), ESD, EFT, Voltage dips, surges </a:t>
            </a:r>
            <a:endParaRPr lang="zh-CN" altLang="en-US" sz="171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en-US" altLang="zh-CN" sz="199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altLang="zh-CN" sz="1995" dirty="0">
                <a:latin typeface="Arial" panose="020B0604020202020204" pitchFamily="34" charset="0"/>
                <a:cs typeface="Arial" panose="020B0604020202020204" pitchFamily="34" charset="0"/>
              </a:rPr>
              <a:t>For “</a:t>
            </a:r>
            <a:r>
              <a:rPr lang="zh-CN" altLang="en-US" sz="1995" dirty="0">
                <a:latin typeface="Arial" panose="020B0604020202020204" pitchFamily="34" charset="0"/>
                <a:cs typeface="Arial" panose="020B0604020202020204" pitchFamily="34" charset="0"/>
              </a:rPr>
              <a:t>exclusion bands</a:t>
            </a:r>
            <a:r>
              <a:rPr lang="en-US" altLang="zh-CN" sz="1995" dirty="0">
                <a:latin typeface="Arial" panose="020B0604020202020204" pitchFamily="34" charset="0"/>
                <a:cs typeface="Arial" panose="020B0604020202020204" pitchFamily="34" charset="0"/>
              </a:rPr>
              <a:t>” requirements</a:t>
            </a:r>
            <a:r>
              <a:rPr lang="zh-CN" altLang="en-US" sz="1995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995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1995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 is premature to decide, pending on the repeater RF discussion</a:t>
            </a:r>
            <a:endParaRPr lang="zh-CN" altLang="en-US" sz="199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zh-CN" altLang="en-US" sz="199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/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28600" lvl="2" indent="0">
              <a:buNone/>
            </a:pPr>
            <a:endParaRPr lang="en-US" altLang="zh-CN" sz="1425" dirty="0">
              <a:sym typeface="+mn-ea"/>
            </a:endParaRPr>
          </a:p>
          <a:p>
            <a:pPr lvl="1"/>
            <a:endParaRPr lang="zh-CN" altLang="en-US" sz="171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WF(2)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1045190" cy="435165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Other than the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requirments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in previous slide, 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other requirements (such as radiated emission requirement) for NR TDD repeaters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are p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ending on the repeater RF discussion, more discussions are needed for TDD NR repeaters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Other than the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requirments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in previous slide, 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other requirements (such as radiated emission requirement) for NR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DD repeaters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use TS 36.113 and TS 38.113 as a starting point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WF(3)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637397"/>
            <a:ext cx="11045190" cy="3963304"/>
          </a:xfrm>
        </p:spPr>
        <p:txBody>
          <a:bodyPr>
            <a:normAutofit fontScale="47500" lnSpcReduction="20000"/>
          </a:bodyPr>
          <a:lstStyle/>
          <a:p>
            <a:r>
              <a:rPr sz="4000" b="1" dirty="0">
                <a:latin typeface="Arial" panose="020B0604020202020204" pitchFamily="34" charset="0"/>
                <a:cs typeface="Arial" panose="020B0604020202020204" pitchFamily="34" charset="0"/>
              </a:rPr>
              <a:t>Issue 4-2-2: For test conditions, performance assessment and performance criteria, whether or not TS 36.113/TS38.113 can be directly reused for NR repeaters especially for TDD?</a:t>
            </a:r>
            <a:endParaRPr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sz="3500" dirty="0">
                <a:latin typeface="Arial" panose="020B0604020202020204" pitchFamily="34" charset="0"/>
                <a:cs typeface="Arial" panose="020B0604020202020204" pitchFamily="34" charset="0"/>
              </a:rPr>
              <a:t>Option 1: Yes, can be directly reused for both NR FDD and TDD repeaters EMC</a:t>
            </a:r>
            <a:endParaRPr sz="3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sz="3500" dirty="0">
                <a:latin typeface="Arial" panose="020B0604020202020204" pitchFamily="34" charset="0"/>
                <a:cs typeface="Arial" panose="020B0604020202020204" pitchFamily="34" charset="0"/>
              </a:rPr>
              <a:t>Option 2: No, can be directly reused for NR FDD repeaters EMC, but not for NR TDD repeaters EMC</a:t>
            </a:r>
            <a:endParaRPr sz="3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sz="3500" dirty="0">
                <a:latin typeface="Arial" panose="020B0604020202020204" pitchFamily="34" charset="0"/>
                <a:cs typeface="Arial" panose="020B0604020202020204" pitchFamily="34" charset="0"/>
              </a:rPr>
              <a:t>Option 3: No, It is premature to decide, pending on the repeater RF discussion, more discussions are needed for TDD NR repeaters.</a:t>
            </a:r>
            <a:endParaRPr sz="3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sz="4000" b="1" dirty="0">
                <a:latin typeface="Arial" panose="020B0604020202020204" pitchFamily="34" charset="0"/>
                <a:cs typeface="Arial" panose="020B0604020202020204" pitchFamily="34" charset="0"/>
              </a:rPr>
              <a:t>Recommended WF：  Option 3</a:t>
            </a:r>
            <a:endParaRPr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sz="4000" b="1" dirty="0">
                <a:latin typeface="Arial" panose="020B0604020202020204" pitchFamily="34" charset="0"/>
                <a:cs typeface="Arial" panose="020B0604020202020204" pitchFamily="34" charset="0"/>
              </a:rPr>
              <a:t>Issue 4-2-3: If EMC requirements (core and performance) are the same for all the repeater classes for both FDD and TDD repeaters, namely WA, MR, LA and home class?</a:t>
            </a:r>
            <a:endParaRPr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sz="3500" dirty="0">
                <a:latin typeface="Arial" panose="020B0604020202020204" pitchFamily="34" charset="0"/>
                <a:cs typeface="Arial" panose="020B0604020202020204" pitchFamily="34" charset="0"/>
              </a:rPr>
              <a:t>Option 1: Yes</a:t>
            </a:r>
            <a:endParaRPr sz="3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sz="3500" dirty="0">
                <a:latin typeface="Arial" panose="020B0604020202020204" pitchFamily="34" charset="0"/>
                <a:cs typeface="Arial" panose="020B0604020202020204" pitchFamily="34" charset="0"/>
              </a:rPr>
              <a:t>Option 2: No</a:t>
            </a:r>
            <a:endParaRPr sz="3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sz="3500" dirty="0">
                <a:latin typeface="Arial" panose="020B0604020202020204" pitchFamily="34" charset="0"/>
                <a:cs typeface="Arial" panose="020B0604020202020204" pitchFamily="34" charset="0"/>
              </a:rPr>
              <a:t>Option 3: It is premature to decide, pending on the repeater RF discussion, especially for performance.</a:t>
            </a:r>
            <a:endParaRPr sz="3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sz="40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Recommended WF：  Option 3.</a:t>
            </a:r>
            <a:endParaRPr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38199" y="5989051"/>
            <a:ext cx="111537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WF: EMC interest group to follow the discussion within the RF NR Repeater area.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References 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613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v-SE" dirty="0"/>
          </a:p>
          <a:p>
            <a:pPr marL="514350" indent="-514350">
              <a:buFont typeface="+mj-lt"/>
              <a:buAutoNum type="arabicPeriod"/>
            </a:pP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R4-2108428</a:t>
            </a:r>
            <a:r>
              <a:rPr lang="en-US" altLang="sv-SE" sz="2000" dirty="0">
                <a:latin typeface="Arial" panose="020B0604020202020204" pitchFamily="34" charset="0"/>
                <a:cs typeface="Arial" panose="020B0604020202020204" pitchFamily="34" charset="0"/>
              </a:rPr>
              <a:t>, 1st round summary for [99-e] [303] NR_EMC</a:t>
            </a: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sv-SE" sz="2000" dirty="0">
                <a:latin typeface="Arial" panose="020B0604020202020204" pitchFamily="34" charset="0"/>
                <a:cs typeface="Arial" panose="020B0604020202020204" pitchFamily="34" charset="0"/>
              </a:rPr>
              <a:t>ZTE Coporation</a:t>
            </a:r>
            <a:endParaRPr lang="sv-S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R4-2109652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 Further discussion on NR repeaters EMC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v-SE" sz="2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sv-SE" sz="20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ZTE Coporation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altLang="sv-SE" sz="2000" dirty="0">
                <a:latin typeface="Arial" panose="020B0604020202020204" pitchFamily="34" charset="0"/>
                <a:cs typeface="Arial" panose="020B0604020202020204" pitchFamily="34" charset="0"/>
              </a:rPr>
              <a:t>R4-2110044, Discussion on EMC requirements for NR Repeater, Ericsson</a:t>
            </a:r>
            <a:endParaRPr lang="en-US" altLang="sv-S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altLang="sv-SE" sz="2000" dirty="0">
                <a:latin typeface="Arial" panose="020B0604020202020204" pitchFamily="34" charset="0"/>
                <a:cs typeface="Arial" panose="020B0604020202020204" pitchFamily="34" charset="0"/>
              </a:rPr>
              <a:t>R4-2111464, Analysis of the NR repeater implementation into the existing NR BS EMC specification TS 38.113, Huawei</a:t>
            </a:r>
            <a:endParaRPr lang="en-US" altLang="sv-S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2689</Words>
  <Application>WPS 演示</Application>
  <PresentationFormat>Widescreen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Times New Roman</vt:lpstr>
      <vt:lpstr>微软雅黑</vt:lpstr>
      <vt:lpstr>Arial Unicode MS</vt:lpstr>
      <vt:lpstr>Calibri Light</vt:lpstr>
      <vt:lpstr>Calibri</vt:lpstr>
      <vt:lpstr>等线</vt:lpstr>
      <vt:lpstr>Office Theme</vt:lpstr>
      <vt:lpstr>WF on NR repeaters EMC  requirements</vt:lpstr>
      <vt:lpstr>Background</vt:lpstr>
      <vt:lpstr>WF(1)</vt:lpstr>
      <vt:lpstr>WF(2)</vt:lpstr>
      <vt:lpstr>WF(3)</vt:lpstr>
      <vt:lpstr>References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</dc:title>
  <dc:creator>ZTE</dc:creator>
  <cp:lastModifiedBy>ZTE</cp:lastModifiedBy>
  <cp:revision>231</cp:revision>
  <dcterms:created xsi:type="dcterms:W3CDTF">2020-06-29T13:06:00Z</dcterms:created>
  <dcterms:modified xsi:type="dcterms:W3CDTF">2021-05-26T03:59:50Z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KSOProductBuildVer">
    <vt:lpwstr>2052-11.8.2.9022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1618499054</vt:lpwstr>
  </property>
</Properties>
</file>