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347" r:id="rId6"/>
    <p:sldId id="349" r:id="rId7"/>
    <p:sldId id="337" r:id="rId8"/>
    <p:sldId id="338" r:id="rId9"/>
    <p:sldId id="351" r:id="rId10"/>
    <p:sldId id="341" r:id="rId11"/>
    <p:sldId id="350" r:id="rId12"/>
    <p:sldId id="346" r:id="rId13"/>
    <p:sldId id="348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47"/>
            <p14:sldId id="349"/>
            <p14:sldId id="337"/>
            <p14:sldId id="338"/>
            <p14:sldId id="351"/>
            <p14:sldId id="341"/>
            <p14:sldId id="350"/>
            <p14:sldId id="346"/>
            <p14:sldId id="3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D06611-E97C-44BD-BD01-B4F0565B12BD}" v="1" dt="2021-05-27T14:11:28.0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68" autoAdjust="0"/>
    <p:restoredTop sz="85012" autoAdjust="0"/>
  </p:normalViewPr>
  <p:slideViewPr>
    <p:cSldViewPr>
      <p:cViewPr varScale="1">
        <p:scale>
          <a:sx n="93" d="100"/>
          <a:sy n="93" d="100"/>
        </p:scale>
        <p:origin x="192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443FA8D-30D1-4CCC-9F56-19A0A0C8C99F}"/>
    <pc:docChg chg="undo custSel addSld delSld modSld sldOrd modSection">
      <pc:chgData name="Gaurav Nigam" userId="5d6eecaa-87af-434f-b1c7-8f35e61232ad" providerId="ADAL" clId="{5443FA8D-30D1-4CCC-9F56-19A0A0C8C99F}" dt="2021-05-24T02:23:00.214" v="1763" actId="13926"/>
      <pc:docMkLst>
        <pc:docMk/>
      </pc:docMkLst>
      <pc:sldChg chg="modSp mod">
        <pc:chgData name="Gaurav Nigam" userId="5d6eecaa-87af-434f-b1c7-8f35e61232ad" providerId="ADAL" clId="{5443FA8D-30D1-4CCC-9F56-19A0A0C8C99F}" dt="2021-05-24T01:51:37.988" v="33" actId="20577"/>
        <pc:sldMkLst>
          <pc:docMk/>
          <pc:sldMk cId="2885410223" sldId="256"/>
        </pc:sldMkLst>
        <pc:spChg chg="mod">
          <ac:chgData name="Gaurav Nigam" userId="5d6eecaa-87af-434f-b1c7-8f35e61232ad" providerId="ADAL" clId="{5443FA8D-30D1-4CCC-9F56-19A0A0C8C99F}" dt="2021-05-24T01:51:37.988" v="33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5443FA8D-30D1-4CCC-9F56-19A0A0C8C99F}" dt="2021-05-24T01:51:04.935" v="3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 mod">
        <pc:chgData name="Gaurav Nigam" userId="5d6eecaa-87af-434f-b1c7-8f35e61232ad" providerId="ADAL" clId="{5443FA8D-30D1-4CCC-9F56-19A0A0C8C99F}" dt="2021-05-24T02:14:07.351" v="1361" actId="5793"/>
        <pc:sldMkLst>
          <pc:docMk/>
          <pc:sldMk cId="3280717168" sldId="337"/>
        </pc:sldMkLst>
        <pc:spChg chg="mod">
          <ac:chgData name="Gaurav Nigam" userId="5d6eecaa-87af-434f-b1c7-8f35e61232ad" providerId="ADAL" clId="{5443FA8D-30D1-4CCC-9F56-19A0A0C8C99F}" dt="2021-05-24T02:14:07.351" v="1361" actId="5793"/>
          <ac:spMkLst>
            <pc:docMk/>
            <pc:sldMk cId="3280717168" sldId="337"/>
            <ac:spMk id="2" creationId="{0934EF4E-7F7F-40B4-A6A4-34AB1AAB8E61}"/>
          </ac:spMkLst>
        </pc:spChg>
        <pc:spChg chg="mod">
          <ac:chgData name="Gaurav Nigam" userId="5d6eecaa-87af-434f-b1c7-8f35e61232ad" providerId="ADAL" clId="{5443FA8D-30D1-4CCC-9F56-19A0A0C8C99F}" dt="2021-05-24T02:06:48.653" v="982" actId="27636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 ord">
        <pc:chgData name="Gaurav Nigam" userId="5d6eecaa-87af-434f-b1c7-8f35e61232ad" providerId="ADAL" clId="{5443FA8D-30D1-4CCC-9F56-19A0A0C8C99F}" dt="2021-05-24T02:22:13.711" v="1731"/>
        <pc:sldMkLst>
          <pc:docMk/>
          <pc:sldMk cId="2254641184" sldId="338"/>
        </pc:sldMkLst>
        <pc:spChg chg="mod">
          <ac:chgData name="Gaurav Nigam" userId="5d6eecaa-87af-434f-b1c7-8f35e61232ad" providerId="ADAL" clId="{5443FA8D-30D1-4CCC-9F56-19A0A0C8C99F}" dt="2021-05-24T02:09:47.755" v="1180" actId="20577"/>
          <ac:spMkLst>
            <pc:docMk/>
            <pc:sldMk cId="2254641184" sldId="338"/>
            <ac:spMk id="2" creationId="{5140DDA2-9248-4C07-ABD3-411A831FFDC3}"/>
          </ac:spMkLst>
        </pc:spChg>
        <pc:spChg chg="mod">
          <ac:chgData name="Gaurav Nigam" userId="5d6eecaa-87af-434f-b1c7-8f35e61232ad" providerId="ADAL" clId="{5443FA8D-30D1-4CCC-9F56-19A0A0C8C99F}" dt="2021-05-24T02:11:18.334" v="1259" actId="5793"/>
          <ac:spMkLst>
            <pc:docMk/>
            <pc:sldMk cId="2254641184" sldId="338"/>
            <ac:spMk id="3" creationId="{DC595B00-E583-4A89-B16D-AFBE690FEB46}"/>
          </ac:spMkLst>
        </pc:spChg>
      </pc:sldChg>
      <pc:sldChg chg="del">
        <pc:chgData name="Gaurav Nigam" userId="5d6eecaa-87af-434f-b1c7-8f35e61232ad" providerId="ADAL" clId="{5443FA8D-30D1-4CCC-9F56-19A0A0C8C99F}" dt="2021-05-24T02:11:28.078" v="1260" actId="47"/>
        <pc:sldMkLst>
          <pc:docMk/>
          <pc:sldMk cId="2272243524" sldId="339"/>
        </pc:sldMkLst>
      </pc:sldChg>
      <pc:sldChg chg="del">
        <pc:chgData name="Gaurav Nigam" userId="5d6eecaa-87af-434f-b1c7-8f35e61232ad" providerId="ADAL" clId="{5443FA8D-30D1-4CCC-9F56-19A0A0C8C99F}" dt="2021-05-24T02:11:30.240" v="1261" actId="47"/>
        <pc:sldMkLst>
          <pc:docMk/>
          <pc:sldMk cId="3099832980" sldId="340"/>
        </pc:sldMkLst>
      </pc:sldChg>
      <pc:sldChg chg="modSp mod">
        <pc:chgData name="Gaurav Nigam" userId="5d6eecaa-87af-434f-b1c7-8f35e61232ad" providerId="ADAL" clId="{5443FA8D-30D1-4CCC-9F56-19A0A0C8C99F}" dt="2021-05-24T02:14:16.168" v="1367" actId="5793"/>
        <pc:sldMkLst>
          <pc:docMk/>
          <pc:sldMk cId="2578253367" sldId="341"/>
        </pc:sldMkLst>
        <pc:spChg chg="mod">
          <ac:chgData name="Gaurav Nigam" userId="5d6eecaa-87af-434f-b1c7-8f35e61232ad" providerId="ADAL" clId="{5443FA8D-30D1-4CCC-9F56-19A0A0C8C99F}" dt="2021-05-24T02:14:16.168" v="1367" actId="5793"/>
          <ac:spMkLst>
            <pc:docMk/>
            <pc:sldMk cId="2578253367" sldId="341"/>
            <ac:spMk id="2" creationId="{54D7B83F-53E0-410D-BDED-E0765081F126}"/>
          </ac:spMkLst>
        </pc:spChg>
        <pc:spChg chg="mod">
          <ac:chgData name="Gaurav Nigam" userId="5d6eecaa-87af-434f-b1c7-8f35e61232ad" providerId="ADAL" clId="{5443FA8D-30D1-4CCC-9F56-19A0A0C8C99F}" dt="2021-05-24T02:13:22.593" v="1339" actId="27636"/>
          <ac:spMkLst>
            <pc:docMk/>
            <pc:sldMk cId="2578253367" sldId="341"/>
            <ac:spMk id="3" creationId="{21621F78-A3E5-40CE-B6FF-96B6C79C2A68}"/>
          </ac:spMkLst>
        </pc:spChg>
      </pc:sldChg>
      <pc:sldChg chg="add del">
        <pc:chgData name="Gaurav Nigam" userId="5d6eecaa-87af-434f-b1c7-8f35e61232ad" providerId="ADAL" clId="{5443FA8D-30D1-4CCC-9F56-19A0A0C8C99F}" dt="2021-05-24T02:20:36.469" v="1665" actId="47"/>
        <pc:sldMkLst>
          <pc:docMk/>
          <pc:sldMk cId="4095914607" sldId="342"/>
        </pc:sldMkLst>
      </pc:sldChg>
      <pc:sldChg chg="add del">
        <pc:chgData name="Gaurav Nigam" userId="5d6eecaa-87af-434f-b1c7-8f35e61232ad" providerId="ADAL" clId="{5443FA8D-30D1-4CCC-9F56-19A0A0C8C99F}" dt="2021-05-24T02:20:36.922" v="1666" actId="47"/>
        <pc:sldMkLst>
          <pc:docMk/>
          <pc:sldMk cId="4106826719" sldId="343"/>
        </pc:sldMkLst>
      </pc:sldChg>
      <pc:sldChg chg="add del">
        <pc:chgData name="Gaurav Nigam" userId="5d6eecaa-87af-434f-b1c7-8f35e61232ad" providerId="ADAL" clId="{5443FA8D-30D1-4CCC-9F56-19A0A0C8C99F}" dt="2021-05-24T02:20:37.346" v="1667" actId="47"/>
        <pc:sldMkLst>
          <pc:docMk/>
          <pc:sldMk cId="1006088485" sldId="344"/>
        </pc:sldMkLst>
      </pc:sldChg>
      <pc:sldChg chg="add del">
        <pc:chgData name="Gaurav Nigam" userId="5d6eecaa-87af-434f-b1c7-8f35e61232ad" providerId="ADAL" clId="{5443FA8D-30D1-4CCC-9F56-19A0A0C8C99F}" dt="2021-05-24T02:20:37.892" v="1668" actId="47"/>
        <pc:sldMkLst>
          <pc:docMk/>
          <pc:sldMk cId="3262646995" sldId="345"/>
        </pc:sldMkLst>
      </pc:sldChg>
      <pc:sldChg chg="modSp mod">
        <pc:chgData name="Gaurav Nigam" userId="5d6eecaa-87af-434f-b1c7-8f35e61232ad" providerId="ADAL" clId="{5443FA8D-30D1-4CCC-9F56-19A0A0C8C99F}" dt="2021-05-24T02:23:00.214" v="1763" actId="13926"/>
        <pc:sldMkLst>
          <pc:docMk/>
          <pc:sldMk cId="2899478452" sldId="346"/>
        </pc:sldMkLst>
        <pc:spChg chg="mod">
          <ac:chgData name="Gaurav Nigam" userId="5d6eecaa-87af-434f-b1c7-8f35e61232ad" providerId="ADAL" clId="{5443FA8D-30D1-4CCC-9F56-19A0A0C8C99F}" dt="2021-05-24T02:23:00.214" v="1763" actId="13926"/>
          <ac:spMkLst>
            <pc:docMk/>
            <pc:sldMk cId="2899478452" sldId="346"/>
            <ac:spMk id="3" creationId="{E28F6A0E-94F4-4DA5-8F00-25D20718F625}"/>
          </ac:spMkLst>
        </pc:spChg>
      </pc:sldChg>
      <pc:sldChg chg="modSp new mod ord">
        <pc:chgData name="Gaurav Nigam" userId="5d6eecaa-87af-434f-b1c7-8f35e61232ad" providerId="ADAL" clId="{5443FA8D-30D1-4CCC-9F56-19A0A0C8C99F}" dt="2021-05-24T02:13:52.887" v="1346" actId="5793"/>
        <pc:sldMkLst>
          <pc:docMk/>
          <pc:sldMk cId="3987850983" sldId="347"/>
        </pc:sldMkLst>
        <pc:spChg chg="mod">
          <ac:chgData name="Gaurav Nigam" userId="5d6eecaa-87af-434f-b1c7-8f35e61232ad" providerId="ADAL" clId="{5443FA8D-30D1-4CCC-9F56-19A0A0C8C99F}" dt="2021-05-24T02:13:52.887" v="1346" actId="5793"/>
          <ac:spMkLst>
            <pc:docMk/>
            <pc:sldMk cId="3987850983" sldId="347"/>
            <ac:spMk id="2" creationId="{027AE621-D3E6-42E1-B484-6F98B0B930DB}"/>
          </ac:spMkLst>
        </pc:spChg>
        <pc:spChg chg="mod">
          <ac:chgData name="Gaurav Nigam" userId="5d6eecaa-87af-434f-b1c7-8f35e61232ad" providerId="ADAL" clId="{5443FA8D-30D1-4CCC-9F56-19A0A0C8C99F}" dt="2021-05-24T02:01:02.871" v="602" actId="20577"/>
          <ac:spMkLst>
            <pc:docMk/>
            <pc:sldMk cId="3987850983" sldId="347"/>
            <ac:spMk id="3" creationId="{E359F4D7-F199-45A6-8F4A-A58583B9EEC9}"/>
          </ac:spMkLst>
        </pc:spChg>
      </pc:sldChg>
      <pc:sldChg chg="addSp delSp modSp new mod">
        <pc:chgData name="Gaurav Nigam" userId="5d6eecaa-87af-434f-b1c7-8f35e61232ad" providerId="ADAL" clId="{5443FA8D-30D1-4CCC-9F56-19A0A0C8C99F}" dt="2021-05-24T01:54:21.699" v="94" actId="255"/>
        <pc:sldMkLst>
          <pc:docMk/>
          <pc:sldMk cId="4255935980" sldId="348"/>
        </pc:sldMkLst>
        <pc:spChg chg="mod">
          <ac:chgData name="Gaurav Nigam" userId="5d6eecaa-87af-434f-b1c7-8f35e61232ad" providerId="ADAL" clId="{5443FA8D-30D1-4CCC-9F56-19A0A0C8C99F}" dt="2021-05-24T01:53:14.530" v="85" actId="20577"/>
          <ac:spMkLst>
            <pc:docMk/>
            <pc:sldMk cId="4255935980" sldId="348"/>
            <ac:spMk id="2" creationId="{49B70525-C0D6-4956-97C2-C2D811093901}"/>
          </ac:spMkLst>
        </pc:spChg>
        <pc:spChg chg="del">
          <ac:chgData name="Gaurav Nigam" userId="5d6eecaa-87af-434f-b1c7-8f35e61232ad" providerId="ADAL" clId="{5443FA8D-30D1-4CCC-9F56-19A0A0C8C99F}" dt="2021-05-24T01:53:35.564" v="86"/>
          <ac:spMkLst>
            <pc:docMk/>
            <pc:sldMk cId="4255935980" sldId="348"/>
            <ac:spMk id="3" creationId="{B999940B-6D07-46C5-9375-8DF25E540F6E}"/>
          </ac:spMkLst>
        </pc:spChg>
        <pc:graphicFrameChg chg="add mod modGraphic">
          <ac:chgData name="Gaurav Nigam" userId="5d6eecaa-87af-434f-b1c7-8f35e61232ad" providerId="ADAL" clId="{5443FA8D-30D1-4CCC-9F56-19A0A0C8C99F}" dt="2021-05-24T01:54:21.699" v="94" actId="255"/>
          <ac:graphicFrameMkLst>
            <pc:docMk/>
            <pc:sldMk cId="4255935980" sldId="348"/>
            <ac:graphicFrameMk id="4" creationId="{CC883844-CE8A-4963-B2C8-2F3A38DCAC29}"/>
          </ac:graphicFrameMkLst>
        </pc:graphicFrameChg>
      </pc:sldChg>
      <pc:sldChg chg="modSp new mod">
        <pc:chgData name="Gaurav Nigam" userId="5d6eecaa-87af-434f-b1c7-8f35e61232ad" providerId="ADAL" clId="{5443FA8D-30D1-4CCC-9F56-19A0A0C8C99F}" dt="2021-05-24T02:13:59.175" v="1353" actId="5793"/>
        <pc:sldMkLst>
          <pc:docMk/>
          <pc:sldMk cId="3200180524" sldId="349"/>
        </pc:sldMkLst>
        <pc:spChg chg="mod">
          <ac:chgData name="Gaurav Nigam" userId="5d6eecaa-87af-434f-b1c7-8f35e61232ad" providerId="ADAL" clId="{5443FA8D-30D1-4CCC-9F56-19A0A0C8C99F}" dt="2021-05-24T02:13:59.175" v="1353" actId="5793"/>
          <ac:spMkLst>
            <pc:docMk/>
            <pc:sldMk cId="3200180524" sldId="349"/>
            <ac:spMk id="2" creationId="{4887A366-4815-41C6-902D-1726EE87C615}"/>
          </ac:spMkLst>
        </pc:spChg>
        <pc:spChg chg="mod">
          <ac:chgData name="Gaurav Nigam" userId="5d6eecaa-87af-434f-b1c7-8f35e61232ad" providerId="ADAL" clId="{5443FA8D-30D1-4CCC-9F56-19A0A0C8C99F}" dt="2021-05-24T02:09:11.294" v="1176" actId="20577"/>
          <ac:spMkLst>
            <pc:docMk/>
            <pc:sldMk cId="3200180524" sldId="349"/>
            <ac:spMk id="3" creationId="{20DF416E-FD24-4B97-9A5F-93AEBB97AA8E}"/>
          </ac:spMkLst>
        </pc:spChg>
      </pc:sldChg>
      <pc:sldChg chg="modSp new mod">
        <pc:chgData name="Gaurav Nigam" userId="5d6eecaa-87af-434f-b1c7-8f35e61232ad" providerId="ADAL" clId="{5443FA8D-30D1-4CCC-9F56-19A0A0C8C99F}" dt="2021-05-24T02:15:11.922" v="1374"/>
        <pc:sldMkLst>
          <pc:docMk/>
          <pc:sldMk cId="2911326457" sldId="350"/>
        </pc:sldMkLst>
        <pc:spChg chg="mod">
          <ac:chgData name="Gaurav Nigam" userId="5d6eecaa-87af-434f-b1c7-8f35e61232ad" providerId="ADAL" clId="{5443FA8D-30D1-4CCC-9F56-19A0A0C8C99F}" dt="2021-05-24T02:14:28.957" v="1369" actId="20577"/>
          <ac:spMkLst>
            <pc:docMk/>
            <pc:sldMk cId="2911326457" sldId="350"/>
            <ac:spMk id="2" creationId="{E6FF95EF-F560-4723-8895-0A5AC09D5CCB}"/>
          </ac:spMkLst>
        </pc:spChg>
        <pc:spChg chg="mod">
          <ac:chgData name="Gaurav Nigam" userId="5d6eecaa-87af-434f-b1c7-8f35e61232ad" providerId="ADAL" clId="{5443FA8D-30D1-4CCC-9F56-19A0A0C8C99F}" dt="2021-05-24T02:15:11.922" v="1374"/>
          <ac:spMkLst>
            <pc:docMk/>
            <pc:sldMk cId="2911326457" sldId="350"/>
            <ac:spMk id="3" creationId="{C1B49E15-DC8C-491D-9714-F700B69880AA}"/>
          </ac:spMkLst>
        </pc:spChg>
      </pc:sldChg>
      <pc:sldChg chg="modSp new mod">
        <pc:chgData name="Gaurav Nigam" userId="5d6eecaa-87af-434f-b1c7-8f35e61232ad" providerId="ADAL" clId="{5443FA8D-30D1-4CCC-9F56-19A0A0C8C99F}" dt="2021-05-24T02:19:02.838" v="1656" actId="20577"/>
        <pc:sldMkLst>
          <pc:docMk/>
          <pc:sldMk cId="3476794909" sldId="351"/>
        </pc:sldMkLst>
        <pc:spChg chg="mod">
          <ac:chgData name="Gaurav Nigam" userId="5d6eecaa-87af-434f-b1c7-8f35e61232ad" providerId="ADAL" clId="{5443FA8D-30D1-4CCC-9F56-19A0A0C8C99F}" dt="2021-05-24T02:15:48.293" v="1395" actId="20577"/>
          <ac:spMkLst>
            <pc:docMk/>
            <pc:sldMk cId="3476794909" sldId="351"/>
            <ac:spMk id="2" creationId="{92D017C9-9330-4F33-98D7-E1892370B4A8}"/>
          </ac:spMkLst>
        </pc:spChg>
        <pc:spChg chg="mod">
          <ac:chgData name="Gaurav Nigam" userId="5d6eecaa-87af-434f-b1c7-8f35e61232ad" providerId="ADAL" clId="{5443FA8D-30D1-4CCC-9F56-19A0A0C8C99F}" dt="2021-05-24T02:19:02.838" v="1656" actId="20577"/>
          <ac:spMkLst>
            <pc:docMk/>
            <pc:sldMk cId="3476794909" sldId="351"/>
            <ac:spMk id="3" creationId="{38DAAC37-CA2B-47A9-8213-22787FE1BD4E}"/>
          </ac:spMkLst>
        </pc:spChg>
      </pc:sldChg>
    </pc:docChg>
  </pc:docChgLst>
  <pc:docChgLst>
    <pc:chgData name="Gaurav Nigam" userId="5d6eecaa-87af-434f-b1c7-8f35e61232ad" providerId="ADAL" clId="{1352A705-A896-487C-A246-04091306732E}"/>
    <pc:docChg chg="custSel modSld">
      <pc:chgData name="Gaurav Nigam" userId="5d6eecaa-87af-434f-b1c7-8f35e61232ad" providerId="ADAL" clId="{1352A705-A896-487C-A246-04091306732E}" dt="2021-05-25T23:01:41.361" v="37" actId="20577"/>
      <pc:docMkLst>
        <pc:docMk/>
      </pc:docMkLst>
      <pc:sldChg chg="modSp mod">
        <pc:chgData name="Gaurav Nigam" userId="5d6eecaa-87af-434f-b1c7-8f35e61232ad" providerId="ADAL" clId="{1352A705-A896-487C-A246-04091306732E}" dt="2021-05-25T22:59:32.313" v="13" actId="27636"/>
        <pc:sldMkLst>
          <pc:docMk/>
          <pc:sldMk cId="3280717168" sldId="337"/>
        </pc:sldMkLst>
        <pc:spChg chg="mod">
          <ac:chgData name="Gaurav Nigam" userId="5d6eecaa-87af-434f-b1c7-8f35e61232ad" providerId="ADAL" clId="{1352A705-A896-487C-A246-04091306732E}" dt="2021-05-25T22:59:32.313" v="13" actId="27636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">
        <pc:chgData name="Gaurav Nigam" userId="5d6eecaa-87af-434f-b1c7-8f35e61232ad" providerId="ADAL" clId="{1352A705-A896-487C-A246-04091306732E}" dt="2021-05-25T23:01:41.361" v="37" actId="20577"/>
        <pc:sldMkLst>
          <pc:docMk/>
          <pc:sldMk cId="2254641184" sldId="338"/>
        </pc:sldMkLst>
        <pc:spChg chg="mod">
          <ac:chgData name="Gaurav Nigam" userId="5d6eecaa-87af-434f-b1c7-8f35e61232ad" providerId="ADAL" clId="{1352A705-A896-487C-A246-04091306732E}" dt="2021-05-25T23:01:41.361" v="37" actId="20577"/>
          <ac:spMkLst>
            <pc:docMk/>
            <pc:sldMk cId="2254641184" sldId="338"/>
            <ac:spMk id="3" creationId="{DC595B00-E583-4A89-B16D-AFBE690FEB46}"/>
          </ac:spMkLst>
        </pc:spChg>
      </pc:sldChg>
      <pc:sldChg chg="modSp mod">
        <pc:chgData name="Gaurav Nigam" userId="5d6eecaa-87af-434f-b1c7-8f35e61232ad" providerId="ADAL" clId="{1352A705-A896-487C-A246-04091306732E}" dt="2021-05-25T23:00:05.458" v="17" actId="20577"/>
        <pc:sldMkLst>
          <pc:docMk/>
          <pc:sldMk cId="2899478452" sldId="346"/>
        </pc:sldMkLst>
        <pc:spChg chg="mod">
          <ac:chgData name="Gaurav Nigam" userId="5d6eecaa-87af-434f-b1c7-8f35e61232ad" providerId="ADAL" clId="{1352A705-A896-487C-A246-04091306732E}" dt="2021-05-25T23:00:05.458" v="17" actId="20577"/>
          <ac:spMkLst>
            <pc:docMk/>
            <pc:sldMk cId="2899478452" sldId="346"/>
            <ac:spMk id="3" creationId="{E28F6A0E-94F4-4DA5-8F00-25D20718F625}"/>
          </ac:spMkLst>
        </pc:spChg>
      </pc:sldChg>
      <pc:sldChg chg="modSp mod">
        <pc:chgData name="Gaurav Nigam" userId="5d6eecaa-87af-434f-b1c7-8f35e61232ad" providerId="ADAL" clId="{1352A705-A896-487C-A246-04091306732E}" dt="2021-05-25T22:58:39.555" v="4" actId="14"/>
        <pc:sldMkLst>
          <pc:docMk/>
          <pc:sldMk cId="3987850983" sldId="347"/>
        </pc:sldMkLst>
        <pc:spChg chg="mod">
          <ac:chgData name="Gaurav Nigam" userId="5d6eecaa-87af-434f-b1c7-8f35e61232ad" providerId="ADAL" clId="{1352A705-A896-487C-A246-04091306732E}" dt="2021-05-25T22:58:39.555" v="4" actId="14"/>
          <ac:spMkLst>
            <pc:docMk/>
            <pc:sldMk cId="3987850983" sldId="347"/>
            <ac:spMk id="3" creationId="{E359F4D7-F199-45A6-8F4A-A58583B9EEC9}"/>
          </ac:spMkLst>
        </pc:spChg>
      </pc:sldChg>
      <pc:sldChg chg="modSp">
        <pc:chgData name="Gaurav Nigam" userId="5d6eecaa-87af-434f-b1c7-8f35e61232ad" providerId="ADAL" clId="{1352A705-A896-487C-A246-04091306732E}" dt="2021-05-25T23:00:12.945" v="18" actId="207"/>
        <pc:sldMkLst>
          <pc:docMk/>
          <pc:sldMk cId="4255935980" sldId="348"/>
        </pc:sldMkLst>
        <pc:spChg chg="mod">
          <ac:chgData name="Gaurav Nigam" userId="5d6eecaa-87af-434f-b1c7-8f35e61232ad" providerId="ADAL" clId="{1352A705-A896-487C-A246-04091306732E}" dt="2021-05-25T23:00:12.945" v="18" actId="207"/>
          <ac:spMkLst>
            <pc:docMk/>
            <pc:sldMk cId="4255935980" sldId="348"/>
            <ac:spMk id="3" creationId="{B1042087-465B-4DDE-B20A-3EBDD06CBEA8}"/>
          </ac:spMkLst>
        </pc:spChg>
      </pc:sldChg>
      <pc:sldChg chg="modSp mod">
        <pc:chgData name="Gaurav Nigam" userId="5d6eecaa-87af-434f-b1c7-8f35e61232ad" providerId="ADAL" clId="{1352A705-A896-487C-A246-04091306732E}" dt="2021-05-25T23:01:05.194" v="34" actId="20577"/>
        <pc:sldMkLst>
          <pc:docMk/>
          <pc:sldMk cId="3200180524" sldId="349"/>
        </pc:sldMkLst>
        <pc:spChg chg="mod">
          <ac:chgData name="Gaurav Nigam" userId="5d6eecaa-87af-434f-b1c7-8f35e61232ad" providerId="ADAL" clId="{1352A705-A896-487C-A246-04091306732E}" dt="2021-05-25T23:01:05.194" v="34" actId="20577"/>
          <ac:spMkLst>
            <pc:docMk/>
            <pc:sldMk cId="3200180524" sldId="349"/>
            <ac:spMk id="3" creationId="{20DF416E-FD24-4B97-9A5F-93AEBB97AA8E}"/>
          </ac:spMkLst>
        </pc:spChg>
      </pc:sldChg>
      <pc:sldChg chg="modSp">
        <pc:chgData name="Gaurav Nigam" userId="5d6eecaa-87af-434f-b1c7-8f35e61232ad" providerId="ADAL" clId="{1352A705-A896-487C-A246-04091306732E}" dt="2021-05-25T22:59:58.161" v="15" actId="207"/>
        <pc:sldMkLst>
          <pc:docMk/>
          <pc:sldMk cId="2911326457" sldId="350"/>
        </pc:sldMkLst>
        <pc:spChg chg="mod">
          <ac:chgData name="Gaurav Nigam" userId="5d6eecaa-87af-434f-b1c7-8f35e61232ad" providerId="ADAL" clId="{1352A705-A896-487C-A246-04091306732E}" dt="2021-05-25T22:59:58.161" v="15" actId="207"/>
          <ac:spMkLst>
            <pc:docMk/>
            <pc:sldMk cId="2911326457" sldId="350"/>
            <ac:spMk id="3" creationId="{C1B49E15-DC8C-491D-9714-F700B69880AA}"/>
          </ac:spMkLst>
        </pc:spChg>
      </pc:sldChg>
      <pc:sldChg chg="modSp">
        <pc:chgData name="Gaurav Nigam" userId="5d6eecaa-87af-434f-b1c7-8f35e61232ad" providerId="ADAL" clId="{1352A705-A896-487C-A246-04091306732E}" dt="2021-05-25T22:59:45.405" v="14" actId="207"/>
        <pc:sldMkLst>
          <pc:docMk/>
          <pc:sldMk cId="3476794909" sldId="351"/>
        </pc:sldMkLst>
        <pc:spChg chg="mod">
          <ac:chgData name="Gaurav Nigam" userId="5d6eecaa-87af-434f-b1c7-8f35e61232ad" providerId="ADAL" clId="{1352A705-A896-487C-A246-04091306732E}" dt="2021-05-25T22:59:45.405" v="14" actId="207"/>
          <ac:spMkLst>
            <pc:docMk/>
            <pc:sldMk cId="3476794909" sldId="351"/>
            <ac:spMk id="3" creationId="{38DAAC37-CA2B-47A9-8213-22787FE1BD4E}"/>
          </ac:spMkLst>
        </pc:spChg>
      </pc:sldChg>
    </pc:docChg>
  </pc:docChgLst>
  <pc:docChgLst>
    <pc:chgData name="Gaurav Nigam" userId="5d6eecaa-87af-434f-b1c7-8f35e61232ad" providerId="ADAL" clId="{AA806063-F922-4845-9444-4190F15287E4}"/>
    <pc:docChg chg="undo custSel modSld">
      <pc:chgData name="Gaurav Nigam" userId="5d6eecaa-87af-434f-b1c7-8f35e61232ad" providerId="ADAL" clId="{AA806063-F922-4845-9444-4190F15287E4}" dt="2021-04-19T21:29:02.480" v="26" actId="207"/>
      <pc:docMkLst>
        <pc:docMk/>
      </pc:docMkLst>
      <pc:sldChg chg="modSp mod">
        <pc:chgData name="Gaurav Nigam" userId="5d6eecaa-87af-434f-b1c7-8f35e61232ad" providerId="ADAL" clId="{AA806063-F922-4845-9444-4190F15287E4}" dt="2021-04-19T21:27:03.272" v="9" actId="207"/>
        <pc:sldMkLst>
          <pc:docMk/>
          <pc:sldMk cId="3280717168" sldId="337"/>
        </pc:sldMkLst>
        <pc:spChg chg="mod">
          <ac:chgData name="Gaurav Nigam" userId="5d6eecaa-87af-434f-b1c7-8f35e61232ad" providerId="ADAL" clId="{AA806063-F922-4845-9444-4190F15287E4}" dt="2021-04-19T21:27:03.272" v="9" actId="207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">
        <pc:chgData name="Gaurav Nigam" userId="5d6eecaa-87af-434f-b1c7-8f35e61232ad" providerId="ADAL" clId="{AA806063-F922-4845-9444-4190F15287E4}" dt="2021-04-19T21:27:47.610" v="15" actId="27636"/>
        <pc:sldMkLst>
          <pc:docMk/>
          <pc:sldMk cId="2578253367" sldId="341"/>
        </pc:sldMkLst>
        <pc:spChg chg="mod">
          <ac:chgData name="Gaurav Nigam" userId="5d6eecaa-87af-434f-b1c7-8f35e61232ad" providerId="ADAL" clId="{AA806063-F922-4845-9444-4190F15287E4}" dt="2021-04-19T21:27:47.610" v="15" actId="27636"/>
          <ac:spMkLst>
            <pc:docMk/>
            <pc:sldMk cId="2578253367" sldId="341"/>
            <ac:spMk id="3" creationId="{21621F78-A3E5-40CE-B6FF-96B6C79C2A68}"/>
          </ac:spMkLst>
        </pc:spChg>
      </pc:sldChg>
      <pc:sldChg chg="modSp mod">
        <pc:chgData name="Gaurav Nigam" userId="5d6eecaa-87af-434f-b1c7-8f35e61232ad" providerId="ADAL" clId="{AA806063-F922-4845-9444-4190F15287E4}" dt="2021-04-19T21:28:14.913" v="19" actId="207"/>
        <pc:sldMkLst>
          <pc:docMk/>
          <pc:sldMk cId="4095914607" sldId="342"/>
        </pc:sldMkLst>
        <pc:spChg chg="mod">
          <ac:chgData name="Gaurav Nigam" userId="5d6eecaa-87af-434f-b1c7-8f35e61232ad" providerId="ADAL" clId="{AA806063-F922-4845-9444-4190F15287E4}" dt="2021-04-19T21:28:14.913" v="19" actId="207"/>
          <ac:spMkLst>
            <pc:docMk/>
            <pc:sldMk cId="4095914607" sldId="342"/>
            <ac:spMk id="3" creationId="{F7513F2F-697F-4380-A098-55197AE1DF3E}"/>
          </ac:spMkLst>
        </pc:spChg>
      </pc:sldChg>
      <pc:sldChg chg="modSp mod">
        <pc:chgData name="Gaurav Nigam" userId="5d6eecaa-87af-434f-b1c7-8f35e61232ad" providerId="ADAL" clId="{AA806063-F922-4845-9444-4190F15287E4}" dt="2021-04-19T21:28:39.190" v="25" actId="27636"/>
        <pc:sldMkLst>
          <pc:docMk/>
          <pc:sldMk cId="1006088485" sldId="344"/>
        </pc:sldMkLst>
        <pc:spChg chg="mod">
          <ac:chgData name="Gaurav Nigam" userId="5d6eecaa-87af-434f-b1c7-8f35e61232ad" providerId="ADAL" clId="{AA806063-F922-4845-9444-4190F15287E4}" dt="2021-04-19T21:28:39.190" v="25" actId="27636"/>
          <ac:spMkLst>
            <pc:docMk/>
            <pc:sldMk cId="1006088485" sldId="344"/>
            <ac:spMk id="3" creationId="{1791B952-C580-43C6-A6E0-B7D6E4BDAD62}"/>
          </ac:spMkLst>
        </pc:spChg>
      </pc:sldChg>
      <pc:sldChg chg="modSp">
        <pc:chgData name="Gaurav Nigam" userId="5d6eecaa-87af-434f-b1c7-8f35e61232ad" providerId="ADAL" clId="{AA806063-F922-4845-9444-4190F15287E4}" dt="2021-04-19T21:29:02.480" v="26" actId="207"/>
        <pc:sldMkLst>
          <pc:docMk/>
          <pc:sldMk cId="2899478452" sldId="346"/>
        </pc:sldMkLst>
        <pc:spChg chg="mod">
          <ac:chgData name="Gaurav Nigam" userId="5d6eecaa-87af-434f-b1c7-8f35e61232ad" providerId="ADAL" clId="{AA806063-F922-4845-9444-4190F15287E4}" dt="2021-04-19T21:29:02.480" v="26" actId="207"/>
          <ac:spMkLst>
            <pc:docMk/>
            <pc:sldMk cId="2899478452" sldId="346"/>
            <ac:spMk id="3" creationId="{E28F6A0E-94F4-4DA5-8F00-25D20718F625}"/>
          </ac:spMkLst>
        </pc:spChg>
      </pc:sldChg>
    </pc:docChg>
  </pc:docChgLst>
  <pc:docChgLst>
    <pc:chgData name="Gaurav Nigam" userId="5d6eecaa-87af-434f-b1c7-8f35e61232ad" providerId="ADAL" clId="{71D06611-E97C-44BD-BD01-B4F0565B12BD}"/>
    <pc:docChg chg="custSel modSld">
      <pc:chgData name="Gaurav Nigam" userId="5d6eecaa-87af-434f-b1c7-8f35e61232ad" providerId="ADAL" clId="{71D06611-E97C-44BD-BD01-B4F0565B12BD}" dt="2021-05-27T14:11:55.973" v="35" actId="20577"/>
      <pc:docMkLst>
        <pc:docMk/>
      </pc:docMkLst>
      <pc:sldChg chg="modSp mod">
        <pc:chgData name="Gaurav Nigam" userId="5d6eecaa-87af-434f-b1c7-8f35e61232ad" providerId="ADAL" clId="{71D06611-E97C-44BD-BD01-B4F0565B12BD}" dt="2021-05-27T14:10:55.591" v="5" actId="20577"/>
        <pc:sldMkLst>
          <pc:docMk/>
          <pc:sldMk cId="2885410223" sldId="256"/>
        </pc:sldMkLst>
        <pc:spChg chg="mod">
          <ac:chgData name="Gaurav Nigam" userId="5d6eecaa-87af-434f-b1c7-8f35e61232ad" providerId="ADAL" clId="{71D06611-E97C-44BD-BD01-B4F0565B12BD}" dt="2021-05-27T14:10:55.591" v="5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 mod">
        <pc:chgData name="Gaurav Nigam" userId="5d6eecaa-87af-434f-b1c7-8f35e61232ad" providerId="ADAL" clId="{71D06611-E97C-44BD-BD01-B4F0565B12BD}" dt="2021-05-27T14:11:55.973" v="35" actId="20577"/>
        <pc:sldMkLst>
          <pc:docMk/>
          <pc:sldMk cId="2254641184" sldId="338"/>
        </pc:sldMkLst>
        <pc:spChg chg="mod">
          <ac:chgData name="Gaurav Nigam" userId="5d6eecaa-87af-434f-b1c7-8f35e61232ad" providerId="ADAL" clId="{71D06611-E97C-44BD-BD01-B4F0565B12BD}" dt="2021-05-27T14:11:55.973" v="35" actId="20577"/>
          <ac:spMkLst>
            <pc:docMk/>
            <pc:sldMk cId="2254641184" sldId="338"/>
            <ac:spMk id="3" creationId="{DC595B00-E583-4A89-B16D-AFBE690FEB46}"/>
          </ac:spMkLst>
        </pc:spChg>
      </pc:sldChg>
      <pc:sldChg chg="modSp mod">
        <pc:chgData name="Gaurav Nigam" userId="5d6eecaa-87af-434f-b1c7-8f35e61232ad" providerId="ADAL" clId="{71D06611-E97C-44BD-BD01-B4F0565B12BD}" dt="2021-05-27T14:11:37.902" v="24" actId="20577"/>
        <pc:sldMkLst>
          <pc:docMk/>
          <pc:sldMk cId="3200180524" sldId="349"/>
        </pc:sldMkLst>
        <pc:spChg chg="mod">
          <ac:chgData name="Gaurav Nigam" userId="5d6eecaa-87af-434f-b1c7-8f35e61232ad" providerId="ADAL" clId="{71D06611-E97C-44BD-BD01-B4F0565B12BD}" dt="2021-05-27T14:11:37.902" v="24" actId="20577"/>
          <ac:spMkLst>
            <pc:docMk/>
            <pc:sldMk cId="3200180524" sldId="349"/>
            <ac:spMk id="3" creationId="{20DF416E-FD24-4B97-9A5F-93AEBB97AA8E}"/>
          </ac:spMkLst>
        </pc:spChg>
      </pc:sldChg>
    </pc:docChg>
  </pc:docChgLst>
  <pc:docChgLst>
    <pc:chgData name="Gaurav Nigam" userId="5d6eecaa-87af-434f-b1c7-8f35e61232ad" providerId="ADAL" clId="{D2C9325E-57A4-4C1D-8EEF-ABFF0D3BD27F}"/>
    <pc:docChg chg="modSld">
      <pc:chgData name="Gaurav Nigam" userId="5d6eecaa-87af-434f-b1c7-8f35e61232ad" providerId="ADAL" clId="{D2C9325E-57A4-4C1D-8EEF-ABFF0D3BD27F}" dt="2021-05-25T22:50:06.820" v="120" actId="20577"/>
      <pc:docMkLst>
        <pc:docMk/>
      </pc:docMkLst>
      <pc:sldChg chg="modSp mod">
        <pc:chgData name="Gaurav Nigam" userId="5d6eecaa-87af-434f-b1c7-8f35e61232ad" providerId="ADAL" clId="{D2C9325E-57A4-4C1D-8EEF-ABFF0D3BD27F}" dt="2021-05-25T22:47:57.530" v="11" actId="207"/>
        <pc:sldMkLst>
          <pc:docMk/>
          <pc:sldMk cId="3987850983" sldId="347"/>
        </pc:sldMkLst>
        <pc:spChg chg="mod">
          <ac:chgData name="Gaurav Nigam" userId="5d6eecaa-87af-434f-b1c7-8f35e61232ad" providerId="ADAL" clId="{D2C9325E-57A4-4C1D-8EEF-ABFF0D3BD27F}" dt="2021-05-25T22:47:57.530" v="11" actId="207"/>
          <ac:spMkLst>
            <pc:docMk/>
            <pc:sldMk cId="3987850983" sldId="347"/>
            <ac:spMk id="3" creationId="{E359F4D7-F199-45A6-8F4A-A58583B9EEC9}"/>
          </ac:spMkLst>
        </pc:spChg>
      </pc:sldChg>
      <pc:sldChg chg="modSp mod">
        <pc:chgData name="Gaurav Nigam" userId="5d6eecaa-87af-434f-b1c7-8f35e61232ad" providerId="ADAL" clId="{D2C9325E-57A4-4C1D-8EEF-ABFF0D3BD27F}" dt="2021-05-25T22:50:06.820" v="120" actId="20577"/>
        <pc:sldMkLst>
          <pc:docMk/>
          <pc:sldMk cId="3476794909" sldId="351"/>
        </pc:sldMkLst>
        <pc:spChg chg="mod">
          <ac:chgData name="Gaurav Nigam" userId="5d6eecaa-87af-434f-b1c7-8f35e61232ad" providerId="ADAL" clId="{D2C9325E-57A4-4C1D-8EEF-ABFF0D3BD27F}" dt="2021-05-25T22:50:06.820" v="120" actId="20577"/>
          <ac:spMkLst>
            <pc:docMk/>
            <pc:sldMk cId="3476794909" sldId="351"/>
            <ac:spMk id="3" creationId="{38DAAC37-CA2B-47A9-8213-22787FE1BD4E}"/>
          </ac:spMkLst>
        </pc:spChg>
      </pc:sldChg>
    </pc:docChg>
  </pc:docChgLst>
  <pc:docChgLst>
    <pc:chgData name="Gaurav Nigam" userId="5d6eecaa-87af-434f-b1c7-8f35e61232ad" providerId="ADAL" clId="{C106A5DC-DDB4-4BDA-BDFE-6BEAA71FC2A8}"/>
    <pc:docChg chg="modSld">
      <pc:chgData name="Gaurav Nigam" userId="5d6eecaa-87af-434f-b1c7-8f35e61232ad" providerId="ADAL" clId="{C106A5DC-DDB4-4BDA-BDFE-6BEAA71FC2A8}" dt="2021-04-19T16:16:43.004" v="7" actId="20577"/>
      <pc:docMkLst>
        <pc:docMk/>
      </pc:docMkLst>
      <pc:sldChg chg="modSp mod">
        <pc:chgData name="Gaurav Nigam" userId="5d6eecaa-87af-434f-b1c7-8f35e61232ad" providerId="ADAL" clId="{C106A5DC-DDB4-4BDA-BDFE-6BEAA71FC2A8}" dt="2021-04-19T16:16:43.004" v="7" actId="20577"/>
        <pc:sldMkLst>
          <pc:docMk/>
          <pc:sldMk cId="2885410223" sldId="256"/>
        </pc:sldMkLst>
        <pc:spChg chg="mod">
          <ac:chgData name="Gaurav Nigam" userId="5d6eecaa-87af-434f-b1c7-8f35e61232ad" providerId="ADAL" clId="{C106A5DC-DDB4-4BDA-BDFE-6BEAA71FC2A8}" dt="2021-04-19T16:16:43.004" v="7" actId="20577"/>
          <ac:spMkLst>
            <pc:docMk/>
            <pc:sldMk cId="2885410223" sldId="256"/>
            <ac:spMk id="5" creationId="{00000000-0000-0000-0000-000000000000}"/>
          </ac:spMkLst>
        </pc:spChg>
      </pc:sldChg>
    </pc:docChg>
  </pc:docChgLst>
  <pc:docChgLst>
    <pc:chgData name="Gaurav Nigam" userId="5d6eecaa-87af-434f-b1c7-8f35e61232ad" providerId="ADAL" clId="{DF764C68-6D4A-4B02-B8E6-BB9EC7FEE3CA}"/>
    <pc:docChg chg="modSld">
      <pc:chgData name="Gaurav Nigam" userId="5d6eecaa-87af-434f-b1c7-8f35e61232ad" providerId="ADAL" clId="{DF764C68-6D4A-4B02-B8E6-BB9EC7FEE3CA}" dt="2021-05-25T14:43:32.852" v="54" actId="20577"/>
      <pc:docMkLst>
        <pc:docMk/>
      </pc:docMkLst>
      <pc:sldChg chg="modSp mod">
        <pc:chgData name="Gaurav Nigam" userId="5d6eecaa-87af-434f-b1c7-8f35e61232ad" providerId="ADAL" clId="{DF764C68-6D4A-4B02-B8E6-BB9EC7FEE3CA}" dt="2021-05-25T14:43:32.852" v="54" actId="20577"/>
        <pc:sldMkLst>
          <pc:docMk/>
          <pc:sldMk cId="2911326457" sldId="350"/>
        </pc:sldMkLst>
        <pc:spChg chg="mod">
          <ac:chgData name="Gaurav Nigam" userId="5d6eecaa-87af-434f-b1c7-8f35e61232ad" providerId="ADAL" clId="{DF764C68-6D4A-4B02-B8E6-BB9EC7FEE3CA}" dt="2021-05-25T14:43:32.852" v="54" actId="20577"/>
          <ac:spMkLst>
            <pc:docMk/>
            <pc:sldMk cId="2911326457" sldId="350"/>
            <ac:spMk id="3" creationId="{C1B49E15-DC8C-491D-9714-F700B69880AA}"/>
          </ac:spMkLst>
        </pc:spChg>
      </pc:sldChg>
    </pc:docChg>
  </pc:docChgLst>
  <pc:docChgLst>
    <pc:chgData name="Gaurav Nigam" userId="5d6eecaa-87af-434f-b1c7-8f35e61232ad" providerId="ADAL" clId="{82767C09-0F1F-48DD-8305-E1B84BF29185}"/>
    <pc:docChg chg="custSel modSld">
      <pc:chgData name="Gaurav Nigam" userId="5d6eecaa-87af-434f-b1c7-8f35e61232ad" providerId="ADAL" clId="{82767C09-0F1F-48DD-8305-E1B84BF29185}" dt="2021-04-15T03:12:59.475" v="116" actId="20577"/>
      <pc:docMkLst>
        <pc:docMk/>
      </pc:docMkLst>
      <pc:sldChg chg="modSp mod">
        <pc:chgData name="Gaurav Nigam" userId="5d6eecaa-87af-434f-b1c7-8f35e61232ad" providerId="ADAL" clId="{82767C09-0F1F-48DD-8305-E1B84BF29185}" dt="2021-04-15T03:12:59.475" v="116" actId="20577"/>
        <pc:sldMkLst>
          <pc:docMk/>
          <pc:sldMk cId="2885410223" sldId="256"/>
        </pc:sldMkLst>
        <pc:spChg chg="mod">
          <ac:chgData name="Gaurav Nigam" userId="5d6eecaa-87af-434f-b1c7-8f35e61232ad" providerId="ADAL" clId="{82767C09-0F1F-48DD-8305-E1B84BF29185}" dt="2021-04-15T03:12:59.475" v="11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 mod">
        <pc:chgData name="Gaurav Nigam" userId="5d6eecaa-87af-434f-b1c7-8f35e61232ad" providerId="ADAL" clId="{82767C09-0F1F-48DD-8305-E1B84BF29185}" dt="2021-04-15T03:12:35.094" v="108" actId="27636"/>
        <pc:sldMkLst>
          <pc:docMk/>
          <pc:sldMk cId="3807532773" sldId="336"/>
        </pc:sldMkLst>
        <pc:spChg chg="mod">
          <ac:chgData name="Gaurav Nigam" userId="5d6eecaa-87af-434f-b1c7-8f35e61232ad" providerId="ADAL" clId="{82767C09-0F1F-48DD-8305-E1B84BF29185}" dt="2021-04-15T03:12:35.094" v="108" actId="27636"/>
          <ac:spMkLst>
            <pc:docMk/>
            <pc:sldMk cId="3807532773" sldId="336"/>
            <ac:spMk id="3" creationId="{4B168180-63AC-4362-B593-1CE003768013}"/>
          </ac:spMkLst>
        </pc:spChg>
      </pc:sldChg>
    </pc:docChg>
  </pc:docChgLst>
  <pc:docChgLst>
    <pc:chgData name="Gaurav Nigam" userId="5d6eecaa-87af-434f-b1c7-8f35e61232ad" providerId="ADAL" clId="{671C4A19-3C4D-4640-B914-0053C5AD5760}"/>
    <pc:docChg chg="custSel modSld">
      <pc:chgData name="Gaurav Nigam" userId="5d6eecaa-87af-434f-b1c7-8f35e61232ad" providerId="ADAL" clId="{671C4A19-3C4D-4640-B914-0053C5AD5760}" dt="2021-04-19T14:15:04.069" v="208" actId="207"/>
      <pc:docMkLst>
        <pc:docMk/>
      </pc:docMkLst>
      <pc:sldChg chg="modSp mod">
        <pc:chgData name="Gaurav Nigam" userId="5d6eecaa-87af-434f-b1c7-8f35e61232ad" providerId="ADAL" clId="{671C4A19-3C4D-4640-B914-0053C5AD5760}" dt="2021-04-19T14:10:46.158" v="23" actId="207"/>
        <pc:sldMkLst>
          <pc:docMk/>
          <pc:sldMk cId="3280717168" sldId="337"/>
        </pc:sldMkLst>
        <pc:spChg chg="mod">
          <ac:chgData name="Gaurav Nigam" userId="5d6eecaa-87af-434f-b1c7-8f35e61232ad" providerId="ADAL" clId="{671C4A19-3C4D-4640-B914-0053C5AD5760}" dt="2021-04-19T14:10:46.158" v="23" actId="207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">
        <pc:chgData name="Gaurav Nigam" userId="5d6eecaa-87af-434f-b1c7-8f35e61232ad" providerId="ADAL" clId="{671C4A19-3C4D-4640-B914-0053C5AD5760}" dt="2021-04-19T14:12:42.055" v="64" actId="15"/>
        <pc:sldMkLst>
          <pc:docMk/>
          <pc:sldMk cId="2578253367" sldId="341"/>
        </pc:sldMkLst>
        <pc:spChg chg="mod">
          <ac:chgData name="Gaurav Nigam" userId="5d6eecaa-87af-434f-b1c7-8f35e61232ad" providerId="ADAL" clId="{671C4A19-3C4D-4640-B914-0053C5AD5760}" dt="2021-04-19T14:12:42.055" v="64" actId="15"/>
          <ac:spMkLst>
            <pc:docMk/>
            <pc:sldMk cId="2578253367" sldId="341"/>
            <ac:spMk id="3" creationId="{21621F78-A3E5-40CE-B6FF-96B6C79C2A68}"/>
          </ac:spMkLst>
        </pc:spChg>
      </pc:sldChg>
      <pc:sldChg chg="modSp mod">
        <pc:chgData name="Gaurav Nigam" userId="5d6eecaa-87af-434f-b1c7-8f35e61232ad" providerId="ADAL" clId="{671C4A19-3C4D-4640-B914-0053C5AD5760}" dt="2021-04-19T14:13:23.886" v="76" actId="207"/>
        <pc:sldMkLst>
          <pc:docMk/>
          <pc:sldMk cId="4095914607" sldId="342"/>
        </pc:sldMkLst>
        <pc:spChg chg="mod">
          <ac:chgData name="Gaurav Nigam" userId="5d6eecaa-87af-434f-b1c7-8f35e61232ad" providerId="ADAL" clId="{671C4A19-3C4D-4640-B914-0053C5AD5760}" dt="2021-04-19T14:13:23.886" v="76" actId="207"/>
          <ac:spMkLst>
            <pc:docMk/>
            <pc:sldMk cId="4095914607" sldId="342"/>
            <ac:spMk id="3" creationId="{F7513F2F-697F-4380-A098-55197AE1DF3E}"/>
          </ac:spMkLst>
        </pc:spChg>
      </pc:sldChg>
      <pc:sldChg chg="modSp mod">
        <pc:chgData name="Gaurav Nigam" userId="5d6eecaa-87af-434f-b1c7-8f35e61232ad" providerId="ADAL" clId="{671C4A19-3C4D-4640-B914-0053C5AD5760}" dt="2021-04-19T14:15:04.069" v="208" actId="207"/>
        <pc:sldMkLst>
          <pc:docMk/>
          <pc:sldMk cId="1006088485" sldId="344"/>
        </pc:sldMkLst>
        <pc:spChg chg="mod">
          <ac:chgData name="Gaurav Nigam" userId="5d6eecaa-87af-434f-b1c7-8f35e61232ad" providerId="ADAL" clId="{671C4A19-3C4D-4640-B914-0053C5AD5760}" dt="2021-04-19T14:15:04.069" v="208" actId="207"/>
          <ac:spMkLst>
            <pc:docMk/>
            <pc:sldMk cId="1006088485" sldId="344"/>
            <ac:spMk id="3" creationId="{1791B952-C580-43C6-A6E0-B7D6E4BDAD62}"/>
          </ac:spMkLst>
        </pc:spChg>
      </pc:sldChg>
    </pc:docChg>
  </pc:docChgLst>
  <pc:docChgLst>
    <pc:chgData name="Gaurav Nigam" userId="5d6eecaa-87af-434f-b1c7-8f35e61232ad" providerId="ADAL" clId="{2522F098-ABF3-4145-ABB4-7407487DD89E}"/>
    <pc:docChg chg="undo custSel addSld delSld modSld modSection">
      <pc:chgData name="Gaurav Nigam" userId="5d6eecaa-87af-434f-b1c7-8f35e61232ad" providerId="ADAL" clId="{2522F098-ABF3-4145-ABB4-7407487DD89E}" dt="2021-04-02T15:08:33.926" v="572"/>
      <pc:docMkLst>
        <pc:docMk/>
      </pc:docMkLst>
      <pc:sldChg chg="modSp mod">
        <pc:chgData name="Gaurav Nigam" userId="5d6eecaa-87af-434f-b1c7-8f35e61232ad" providerId="ADAL" clId="{2522F098-ABF3-4145-ABB4-7407487DD89E}" dt="2021-04-02T15:08:33.926" v="572"/>
        <pc:sldMkLst>
          <pc:docMk/>
          <pc:sldMk cId="2885410223" sldId="256"/>
        </pc:sldMkLst>
        <pc:spChg chg="mod">
          <ac:chgData name="Gaurav Nigam" userId="5d6eecaa-87af-434f-b1c7-8f35e61232ad" providerId="ADAL" clId="{2522F098-ABF3-4145-ABB4-7407487DD89E}" dt="2021-03-23T18:50:07.853" v="69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3-23T18:50:25.667" v="80" actId="14100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3-23T18:49:27.832" v="40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4-02T15:08:33.926" v="572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719515416" sldId="31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2522F098-ABF3-4145-ABB4-7407487DD89E}" dt="2021-03-23T18:55:38.922" v="467" actId="47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417773150" sldId="330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3016613835" sldId="333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991241942" sldId="335"/>
        </pc:sldMkLst>
      </pc:sldChg>
      <pc:sldChg chg="modSp new mod">
        <pc:chgData name="Gaurav Nigam" userId="5d6eecaa-87af-434f-b1c7-8f35e61232ad" providerId="ADAL" clId="{2522F098-ABF3-4145-ABB4-7407487DD89E}" dt="2021-03-30T21:06:06.944" v="570" actId="20577"/>
        <pc:sldMkLst>
          <pc:docMk/>
          <pc:sldMk cId="3807532773" sldId="336"/>
        </pc:sldMkLst>
        <pc:spChg chg="mod">
          <ac:chgData name="Gaurav Nigam" userId="5d6eecaa-87af-434f-b1c7-8f35e61232ad" providerId="ADAL" clId="{2522F098-ABF3-4145-ABB4-7407487DD89E}" dt="2021-03-23T18:50:40.740" v="90" actId="20577"/>
          <ac:spMkLst>
            <pc:docMk/>
            <pc:sldMk cId="3807532773" sldId="336"/>
            <ac:spMk id="2" creationId="{1F40F0CD-8C0C-41B9-83E5-03B9F52A6486}"/>
          </ac:spMkLst>
        </pc:spChg>
        <pc:spChg chg="mod">
          <ac:chgData name="Gaurav Nigam" userId="5d6eecaa-87af-434f-b1c7-8f35e61232ad" providerId="ADAL" clId="{2522F098-ABF3-4145-ABB4-7407487DD89E}" dt="2021-03-30T21:06:06.944" v="570" actId="20577"/>
          <ac:spMkLst>
            <pc:docMk/>
            <pc:sldMk cId="3807532773" sldId="336"/>
            <ac:spMk id="3" creationId="{4B168180-63AC-4362-B593-1CE003768013}"/>
          </ac:spMkLst>
        </pc:spChg>
      </pc:sldChg>
      <pc:sldChg chg="new del">
        <pc:chgData name="Gaurav Nigam" userId="5d6eecaa-87af-434f-b1c7-8f35e61232ad" providerId="ADAL" clId="{2522F098-ABF3-4145-ABB4-7407487DD89E}" dt="2021-03-30T21:06:09.971" v="571" actId="47"/>
        <pc:sldMkLst>
          <pc:docMk/>
          <pc:sldMk cId="3317171658" sldId="337"/>
        </pc:sldMkLst>
      </pc:sldChg>
    </pc:docChg>
  </pc:docChgLst>
  <pc:docChgLst>
    <pc:chgData name="Gaurav Nigam" userId="5d6eecaa-87af-434f-b1c7-8f35e61232ad" providerId="ADAL" clId="{A7634C2B-B06B-422D-93D4-7A113AF708E3}"/>
    <pc:docChg chg="custSel addSld modSld modSection">
      <pc:chgData name="Gaurav Nigam" userId="5d6eecaa-87af-434f-b1c7-8f35e61232ad" providerId="ADAL" clId="{A7634C2B-B06B-422D-93D4-7A113AF708E3}" dt="2021-04-16T23:22:48.249" v="410" actId="15"/>
      <pc:docMkLst>
        <pc:docMk/>
      </pc:docMkLst>
      <pc:sldChg chg="modSp new mod">
        <pc:chgData name="Gaurav Nigam" userId="5d6eecaa-87af-434f-b1c7-8f35e61232ad" providerId="ADAL" clId="{A7634C2B-B06B-422D-93D4-7A113AF708E3}" dt="2021-04-16T23:22:48.249" v="410" actId="15"/>
        <pc:sldMkLst>
          <pc:docMk/>
          <pc:sldMk cId="2899478452" sldId="346"/>
        </pc:sldMkLst>
        <pc:spChg chg="mod">
          <ac:chgData name="Gaurav Nigam" userId="5d6eecaa-87af-434f-b1c7-8f35e61232ad" providerId="ADAL" clId="{A7634C2B-B06B-422D-93D4-7A113AF708E3}" dt="2021-04-16T23:18:21.174" v="26" actId="20577"/>
          <ac:spMkLst>
            <pc:docMk/>
            <pc:sldMk cId="2899478452" sldId="346"/>
            <ac:spMk id="2" creationId="{85A873A3-5038-4D57-A3CF-4FFEC2F51366}"/>
          </ac:spMkLst>
        </pc:spChg>
        <pc:spChg chg="mod">
          <ac:chgData name="Gaurav Nigam" userId="5d6eecaa-87af-434f-b1c7-8f35e61232ad" providerId="ADAL" clId="{A7634C2B-B06B-422D-93D4-7A113AF708E3}" dt="2021-04-16T23:22:48.249" v="410" actId="15"/>
          <ac:spMkLst>
            <pc:docMk/>
            <pc:sldMk cId="2899478452" sldId="346"/>
            <ac:spMk id="3" creationId="{E28F6A0E-94F4-4DA5-8F00-25D20718F625}"/>
          </ac:spMkLst>
        </pc:spChg>
      </pc:sldChg>
    </pc:docChg>
  </pc:docChgLst>
  <pc:docChgLst>
    <pc:chgData name="Gaurav Nigam" userId="5d6eecaa-87af-434f-b1c7-8f35e61232ad" providerId="ADAL" clId="{B22EC32E-E199-4469-A78E-BF6C0BEC0F75}"/>
    <pc:docChg chg="custSel modSld">
      <pc:chgData name="Gaurav Nigam" userId="5d6eecaa-87af-434f-b1c7-8f35e61232ad" providerId="ADAL" clId="{B22EC32E-E199-4469-A78E-BF6C0BEC0F75}" dt="2021-05-24T02:43:29.216" v="10" actId="947"/>
      <pc:docMkLst>
        <pc:docMk/>
      </pc:docMkLst>
      <pc:sldChg chg="modSp mod">
        <pc:chgData name="Gaurav Nigam" userId="5d6eecaa-87af-434f-b1c7-8f35e61232ad" providerId="ADAL" clId="{B22EC32E-E199-4469-A78E-BF6C0BEC0F75}" dt="2021-05-24T02:43:29.216" v="10" actId="947"/>
        <pc:sldMkLst>
          <pc:docMk/>
          <pc:sldMk cId="3280717168" sldId="337"/>
        </pc:sldMkLst>
        <pc:spChg chg="mod">
          <ac:chgData name="Gaurav Nigam" userId="5d6eecaa-87af-434f-b1c7-8f35e61232ad" providerId="ADAL" clId="{B22EC32E-E199-4469-A78E-BF6C0BEC0F75}" dt="2021-05-24T02:43:29.216" v="10" actId="947"/>
          <ac:spMkLst>
            <pc:docMk/>
            <pc:sldMk cId="3280717168" sldId="337"/>
            <ac:spMk id="3" creationId="{108EBC5A-85A0-49B5-B9D8-926596A33CE0}"/>
          </ac:spMkLst>
        </pc:spChg>
      </pc:sldChg>
    </pc:docChg>
  </pc:docChgLst>
  <pc:docChgLst>
    <pc:chgData name="Gaurav Nigam" userId="5d6eecaa-87af-434f-b1c7-8f35e61232ad" providerId="ADAL" clId="{87C9EEE3-B4FC-4F0B-AFFC-7E657D3E553E}"/>
    <pc:docChg chg="custSel modSld">
      <pc:chgData name="Gaurav Nigam" userId="5d6eecaa-87af-434f-b1c7-8f35e61232ad" providerId="ADAL" clId="{87C9EEE3-B4FC-4F0B-AFFC-7E657D3E553E}" dt="2021-05-25T14:39:04.602" v="139" actId="20577"/>
      <pc:docMkLst>
        <pc:docMk/>
      </pc:docMkLst>
      <pc:sldChg chg="modSp mod">
        <pc:chgData name="Gaurav Nigam" userId="5d6eecaa-87af-434f-b1c7-8f35e61232ad" providerId="ADAL" clId="{87C9EEE3-B4FC-4F0B-AFFC-7E657D3E553E}" dt="2021-05-25T14:36:29.050" v="17" actId="207"/>
        <pc:sldMkLst>
          <pc:docMk/>
          <pc:sldMk cId="3280717168" sldId="337"/>
        </pc:sldMkLst>
        <pc:spChg chg="mod">
          <ac:chgData name="Gaurav Nigam" userId="5d6eecaa-87af-434f-b1c7-8f35e61232ad" providerId="ADAL" clId="{87C9EEE3-B4FC-4F0B-AFFC-7E657D3E553E}" dt="2021-05-25T14:36:29.050" v="17" actId="207"/>
          <ac:spMkLst>
            <pc:docMk/>
            <pc:sldMk cId="3280717168" sldId="337"/>
            <ac:spMk id="3" creationId="{108EBC5A-85A0-49B5-B9D8-926596A33CE0}"/>
          </ac:spMkLst>
        </pc:spChg>
      </pc:sldChg>
      <pc:sldChg chg="modSp mod">
        <pc:chgData name="Gaurav Nigam" userId="5d6eecaa-87af-434f-b1c7-8f35e61232ad" providerId="ADAL" clId="{87C9EEE3-B4FC-4F0B-AFFC-7E657D3E553E}" dt="2021-05-25T14:36:49.154" v="21" actId="207"/>
        <pc:sldMkLst>
          <pc:docMk/>
          <pc:sldMk cId="2254641184" sldId="338"/>
        </pc:sldMkLst>
        <pc:spChg chg="mod">
          <ac:chgData name="Gaurav Nigam" userId="5d6eecaa-87af-434f-b1c7-8f35e61232ad" providerId="ADAL" clId="{87C9EEE3-B4FC-4F0B-AFFC-7E657D3E553E}" dt="2021-05-25T14:36:49.154" v="21" actId="207"/>
          <ac:spMkLst>
            <pc:docMk/>
            <pc:sldMk cId="2254641184" sldId="338"/>
            <ac:spMk id="3" creationId="{DC595B00-E583-4A89-B16D-AFBE690FEB46}"/>
          </ac:spMkLst>
        </pc:spChg>
      </pc:sldChg>
      <pc:sldChg chg="modSp mod">
        <pc:chgData name="Gaurav Nigam" userId="5d6eecaa-87af-434f-b1c7-8f35e61232ad" providerId="ADAL" clId="{87C9EEE3-B4FC-4F0B-AFFC-7E657D3E553E}" dt="2021-05-25T14:37:25.721" v="26" actId="13926"/>
        <pc:sldMkLst>
          <pc:docMk/>
          <pc:sldMk cId="2899478452" sldId="346"/>
        </pc:sldMkLst>
        <pc:spChg chg="mod">
          <ac:chgData name="Gaurav Nigam" userId="5d6eecaa-87af-434f-b1c7-8f35e61232ad" providerId="ADAL" clId="{87C9EEE3-B4FC-4F0B-AFFC-7E657D3E553E}" dt="2021-05-25T14:37:25.721" v="26" actId="13926"/>
          <ac:spMkLst>
            <pc:docMk/>
            <pc:sldMk cId="2899478452" sldId="346"/>
            <ac:spMk id="3" creationId="{E28F6A0E-94F4-4DA5-8F00-25D20718F625}"/>
          </ac:spMkLst>
        </pc:spChg>
      </pc:sldChg>
      <pc:sldChg chg="addSp modSp mod">
        <pc:chgData name="Gaurav Nigam" userId="5d6eecaa-87af-434f-b1c7-8f35e61232ad" providerId="ADAL" clId="{87C9EEE3-B4FC-4F0B-AFFC-7E657D3E553E}" dt="2021-05-25T14:39:04.602" v="139" actId="20577"/>
        <pc:sldMkLst>
          <pc:docMk/>
          <pc:sldMk cId="4255935980" sldId="348"/>
        </pc:sldMkLst>
        <pc:spChg chg="add mod">
          <ac:chgData name="Gaurav Nigam" userId="5d6eecaa-87af-434f-b1c7-8f35e61232ad" providerId="ADAL" clId="{87C9EEE3-B4FC-4F0B-AFFC-7E657D3E553E}" dt="2021-05-25T14:39:04.602" v="139" actId="20577"/>
          <ac:spMkLst>
            <pc:docMk/>
            <pc:sldMk cId="4255935980" sldId="348"/>
            <ac:spMk id="3" creationId="{B1042087-465B-4DDE-B20A-3EBDD06CBEA8}"/>
          </ac:spMkLst>
        </pc:spChg>
      </pc:sldChg>
      <pc:sldChg chg="modSp mod">
        <pc:chgData name="Gaurav Nigam" userId="5d6eecaa-87af-434f-b1c7-8f35e61232ad" providerId="ADAL" clId="{87C9EEE3-B4FC-4F0B-AFFC-7E657D3E553E}" dt="2021-05-25T14:36:04.057" v="13" actId="207"/>
        <pc:sldMkLst>
          <pc:docMk/>
          <pc:sldMk cId="3200180524" sldId="349"/>
        </pc:sldMkLst>
        <pc:spChg chg="mod">
          <ac:chgData name="Gaurav Nigam" userId="5d6eecaa-87af-434f-b1c7-8f35e61232ad" providerId="ADAL" clId="{87C9EEE3-B4FC-4F0B-AFFC-7E657D3E553E}" dt="2021-05-25T14:36:04.057" v="13" actId="207"/>
          <ac:spMkLst>
            <pc:docMk/>
            <pc:sldMk cId="3200180524" sldId="349"/>
            <ac:spMk id="3" creationId="{20DF416E-FD24-4B97-9A5F-93AEBB97AA8E}"/>
          </ac:spMkLst>
        </pc:spChg>
      </pc:sldChg>
    </pc:docChg>
  </pc:docChgLst>
  <pc:docChgLst>
    <pc:chgData name="Gaurav Nigam" userId="5d6eecaa-87af-434f-b1c7-8f35e61232ad" providerId="ADAL" clId="{FEF8009A-7C79-43AC-9B61-A51DB1D5BC8C}"/>
    <pc:docChg chg="undo redo custSel addSld delSld modSld modSection">
      <pc:chgData name="Gaurav Nigam" userId="5d6eecaa-87af-434f-b1c7-8f35e61232ad" providerId="ADAL" clId="{FEF8009A-7C79-43AC-9B61-A51DB1D5BC8C}" dt="2021-04-15T03:52:47.975" v="1460" actId="20577"/>
      <pc:docMkLst>
        <pc:docMk/>
      </pc:docMkLst>
      <pc:sldChg chg="modSp mod">
        <pc:chgData name="Gaurav Nigam" userId="5d6eecaa-87af-434f-b1c7-8f35e61232ad" providerId="ADAL" clId="{FEF8009A-7C79-43AC-9B61-A51DB1D5BC8C}" dt="2021-04-15T03:16:14.443" v="27" actId="20577"/>
        <pc:sldMkLst>
          <pc:docMk/>
          <pc:sldMk cId="2885410223" sldId="256"/>
        </pc:sldMkLst>
        <pc:spChg chg="mod">
          <ac:chgData name="Gaurav Nigam" userId="5d6eecaa-87af-434f-b1c7-8f35e61232ad" providerId="ADAL" clId="{FEF8009A-7C79-43AC-9B61-A51DB1D5BC8C}" dt="2021-04-15T03:16:03.632" v="19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FEF8009A-7C79-43AC-9B61-A51DB1D5BC8C}" dt="2021-04-15T03:16:14.443" v="27" actId="20577"/>
          <ac:spMkLst>
            <pc:docMk/>
            <pc:sldMk cId="2885410223" sldId="256"/>
            <ac:spMk id="4" creationId="{00000000-0000-0000-0000-000000000000}"/>
          </ac:spMkLst>
        </pc:spChg>
      </pc:sldChg>
      <pc:sldChg chg="del">
        <pc:chgData name="Gaurav Nigam" userId="5d6eecaa-87af-434f-b1c7-8f35e61232ad" providerId="ADAL" clId="{FEF8009A-7C79-43AC-9B61-A51DB1D5BC8C}" dt="2021-04-15T03:26:29.867" v="291" actId="47"/>
        <pc:sldMkLst>
          <pc:docMk/>
          <pc:sldMk cId="3807532773" sldId="336"/>
        </pc:sldMkLst>
      </pc:sldChg>
      <pc:sldChg chg="modSp new mod">
        <pc:chgData name="Gaurav Nigam" userId="5d6eecaa-87af-434f-b1c7-8f35e61232ad" providerId="ADAL" clId="{FEF8009A-7C79-43AC-9B61-A51DB1D5BC8C}" dt="2021-04-15T03:24:08.926" v="290" actId="20577"/>
        <pc:sldMkLst>
          <pc:docMk/>
          <pc:sldMk cId="3280717168" sldId="337"/>
        </pc:sldMkLst>
        <pc:spChg chg="mod">
          <ac:chgData name="Gaurav Nigam" userId="5d6eecaa-87af-434f-b1c7-8f35e61232ad" providerId="ADAL" clId="{FEF8009A-7C79-43AC-9B61-A51DB1D5BC8C}" dt="2021-04-15T03:18:12.549" v="85" actId="20577"/>
          <ac:spMkLst>
            <pc:docMk/>
            <pc:sldMk cId="3280717168" sldId="337"/>
            <ac:spMk id="2" creationId="{0934EF4E-7F7F-40B4-A6A4-34AB1AAB8E61}"/>
          </ac:spMkLst>
        </pc:spChg>
        <pc:spChg chg="mod">
          <ac:chgData name="Gaurav Nigam" userId="5d6eecaa-87af-434f-b1c7-8f35e61232ad" providerId="ADAL" clId="{FEF8009A-7C79-43AC-9B61-A51DB1D5BC8C}" dt="2021-04-15T03:24:08.926" v="290" actId="20577"/>
          <ac:spMkLst>
            <pc:docMk/>
            <pc:sldMk cId="3280717168" sldId="337"/>
            <ac:spMk id="3" creationId="{108EBC5A-85A0-49B5-B9D8-926596A33CE0}"/>
          </ac:spMkLst>
        </pc:spChg>
      </pc:sldChg>
      <pc:sldChg chg="modSp new mod">
        <pc:chgData name="Gaurav Nigam" userId="5d6eecaa-87af-434f-b1c7-8f35e61232ad" providerId="ADAL" clId="{FEF8009A-7C79-43AC-9B61-A51DB1D5BC8C}" dt="2021-04-15T03:29:13.419" v="346" actId="20577"/>
        <pc:sldMkLst>
          <pc:docMk/>
          <pc:sldMk cId="2254641184" sldId="338"/>
        </pc:sldMkLst>
        <pc:spChg chg="mod">
          <ac:chgData name="Gaurav Nigam" userId="5d6eecaa-87af-434f-b1c7-8f35e61232ad" providerId="ADAL" clId="{FEF8009A-7C79-43AC-9B61-A51DB1D5BC8C}" dt="2021-04-15T03:29:13.419" v="346" actId="20577"/>
          <ac:spMkLst>
            <pc:docMk/>
            <pc:sldMk cId="2254641184" sldId="338"/>
            <ac:spMk id="2" creationId="{5140DDA2-9248-4C07-ABD3-411A831FFDC3}"/>
          </ac:spMkLst>
        </pc:spChg>
        <pc:spChg chg="mod">
          <ac:chgData name="Gaurav Nigam" userId="5d6eecaa-87af-434f-b1c7-8f35e61232ad" providerId="ADAL" clId="{FEF8009A-7C79-43AC-9B61-A51DB1D5BC8C}" dt="2021-04-15T03:28:59.099" v="341" actId="15"/>
          <ac:spMkLst>
            <pc:docMk/>
            <pc:sldMk cId="2254641184" sldId="338"/>
            <ac:spMk id="3" creationId="{DC595B00-E583-4A89-B16D-AFBE690FEB46}"/>
          </ac:spMkLst>
        </pc:spChg>
      </pc:sldChg>
      <pc:sldChg chg="modSp new mod">
        <pc:chgData name="Gaurav Nigam" userId="5d6eecaa-87af-434f-b1c7-8f35e61232ad" providerId="ADAL" clId="{FEF8009A-7C79-43AC-9B61-A51DB1D5BC8C}" dt="2021-04-15T03:30:16.081" v="407" actId="20577"/>
        <pc:sldMkLst>
          <pc:docMk/>
          <pc:sldMk cId="2272243524" sldId="339"/>
        </pc:sldMkLst>
        <pc:spChg chg="mod">
          <ac:chgData name="Gaurav Nigam" userId="5d6eecaa-87af-434f-b1c7-8f35e61232ad" providerId="ADAL" clId="{FEF8009A-7C79-43AC-9B61-A51DB1D5BC8C}" dt="2021-04-15T03:29:28.526" v="373" actId="20577"/>
          <ac:spMkLst>
            <pc:docMk/>
            <pc:sldMk cId="2272243524" sldId="339"/>
            <ac:spMk id="2" creationId="{604433B4-7827-4580-BD4E-87005BF455E6}"/>
          </ac:spMkLst>
        </pc:spChg>
        <pc:spChg chg="mod">
          <ac:chgData name="Gaurav Nigam" userId="5d6eecaa-87af-434f-b1c7-8f35e61232ad" providerId="ADAL" clId="{FEF8009A-7C79-43AC-9B61-A51DB1D5BC8C}" dt="2021-04-15T03:30:16.081" v="407" actId="20577"/>
          <ac:spMkLst>
            <pc:docMk/>
            <pc:sldMk cId="2272243524" sldId="339"/>
            <ac:spMk id="3" creationId="{1A8E050F-954B-4C85-BF6F-24A7B3D807DF}"/>
          </ac:spMkLst>
        </pc:spChg>
      </pc:sldChg>
      <pc:sldChg chg="modSp new mod">
        <pc:chgData name="Gaurav Nigam" userId="5d6eecaa-87af-434f-b1c7-8f35e61232ad" providerId="ADAL" clId="{FEF8009A-7C79-43AC-9B61-A51DB1D5BC8C}" dt="2021-04-15T03:31:32.751" v="490" actId="5793"/>
        <pc:sldMkLst>
          <pc:docMk/>
          <pc:sldMk cId="3099832980" sldId="340"/>
        </pc:sldMkLst>
        <pc:spChg chg="mod">
          <ac:chgData name="Gaurav Nigam" userId="5d6eecaa-87af-434f-b1c7-8f35e61232ad" providerId="ADAL" clId="{FEF8009A-7C79-43AC-9B61-A51DB1D5BC8C}" dt="2021-04-15T03:30:40.159" v="436" actId="20577"/>
          <ac:spMkLst>
            <pc:docMk/>
            <pc:sldMk cId="3099832980" sldId="340"/>
            <ac:spMk id="2" creationId="{700A277A-791D-44DE-AEF1-0B5744BBDE14}"/>
          </ac:spMkLst>
        </pc:spChg>
        <pc:spChg chg="mod">
          <ac:chgData name="Gaurav Nigam" userId="5d6eecaa-87af-434f-b1c7-8f35e61232ad" providerId="ADAL" clId="{FEF8009A-7C79-43AC-9B61-A51DB1D5BC8C}" dt="2021-04-15T03:31:32.751" v="490" actId="5793"/>
          <ac:spMkLst>
            <pc:docMk/>
            <pc:sldMk cId="3099832980" sldId="340"/>
            <ac:spMk id="3" creationId="{ACF40F18-3895-4178-88B0-30F5863556BF}"/>
          </ac:spMkLst>
        </pc:spChg>
      </pc:sldChg>
      <pc:sldChg chg="modSp new mod">
        <pc:chgData name="Gaurav Nigam" userId="5d6eecaa-87af-434f-b1c7-8f35e61232ad" providerId="ADAL" clId="{FEF8009A-7C79-43AC-9B61-A51DB1D5BC8C}" dt="2021-04-15T03:39:33.205" v="709" actId="20577"/>
        <pc:sldMkLst>
          <pc:docMk/>
          <pc:sldMk cId="2578253367" sldId="341"/>
        </pc:sldMkLst>
        <pc:spChg chg="mod">
          <ac:chgData name="Gaurav Nigam" userId="5d6eecaa-87af-434f-b1c7-8f35e61232ad" providerId="ADAL" clId="{FEF8009A-7C79-43AC-9B61-A51DB1D5BC8C}" dt="2021-04-15T03:32:00.351" v="514" actId="20577"/>
          <ac:spMkLst>
            <pc:docMk/>
            <pc:sldMk cId="2578253367" sldId="341"/>
            <ac:spMk id="2" creationId="{54D7B83F-53E0-410D-BDED-E0765081F126}"/>
          </ac:spMkLst>
        </pc:spChg>
        <pc:spChg chg="mod">
          <ac:chgData name="Gaurav Nigam" userId="5d6eecaa-87af-434f-b1c7-8f35e61232ad" providerId="ADAL" clId="{FEF8009A-7C79-43AC-9B61-A51DB1D5BC8C}" dt="2021-04-15T03:39:33.205" v="709" actId="20577"/>
          <ac:spMkLst>
            <pc:docMk/>
            <pc:sldMk cId="2578253367" sldId="341"/>
            <ac:spMk id="3" creationId="{21621F78-A3E5-40CE-B6FF-96B6C79C2A68}"/>
          </ac:spMkLst>
        </pc:spChg>
      </pc:sldChg>
      <pc:sldChg chg="modSp new mod">
        <pc:chgData name="Gaurav Nigam" userId="5d6eecaa-87af-434f-b1c7-8f35e61232ad" providerId="ADAL" clId="{FEF8009A-7C79-43AC-9B61-A51DB1D5BC8C}" dt="2021-04-15T03:41:33.593" v="769" actId="15"/>
        <pc:sldMkLst>
          <pc:docMk/>
          <pc:sldMk cId="4095914607" sldId="342"/>
        </pc:sldMkLst>
        <pc:spChg chg="mod">
          <ac:chgData name="Gaurav Nigam" userId="5d6eecaa-87af-434f-b1c7-8f35e61232ad" providerId="ADAL" clId="{FEF8009A-7C79-43AC-9B61-A51DB1D5BC8C}" dt="2021-04-15T03:36:06.788" v="681" actId="20577"/>
          <ac:spMkLst>
            <pc:docMk/>
            <pc:sldMk cId="4095914607" sldId="342"/>
            <ac:spMk id="2" creationId="{BF8AD145-38BA-4367-B226-7E6E2370CDEA}"/>
          </ac:spMkLst>
        </pc:spChg>
        <pc:spChg chg="mod">
          <ac:chgData name="Gaurav Nigam" userId="5d6eecaa-87af-434f-b1c7-8f35e61232ad" providerId="ADAL" clId="{FEF8009A-7C79-43AC-9B61-A51DB1D5BC8C}" dt="2021-04-15T03:41:33.593" v="769" actId="15"/>
          <ac:spMkLst>
            <pc:docMk/>
            <pc:sldMk cId="4095914607" sldId="342"/>
            <ac:spMk id="3" creationId="{F7513F2F-697F-4380-A098-55197AE1DF3E}"/>
          </ac:spMkLst>
        </pc:spChg>
      </pc:sldChg>
      <pc:sldChg chg="modSp new mod">
        <pc:chgData name="Gaurav Nigam" userId="5d6eecaa-87af-434f-b1c7-8f35e61232ad" providerId="ADAL" clId="{FEF8009A-7C79-43AC-9B61-A51DB1D5BC8C}" dt="2021-04-15T03:44:40.352" v="991" actId="20577"/>
        <pc:sldMkLst>
          <pc:docMk/>
          <pc:sldMk cId="4106826719" sldId="343"/>
        </pc:sldMkLst>
        <pc:spChg chg="mod">
          <ac:chgData name="Gaurav Nigam" userId="5d6eecaa-87af-434f-b1c7-8f35e61232ad" providerId="ADAL" clId="{FEF8009A-7C79-43AC-9B61-A51DB1D5BC8C}" dt="2021-04-15T03:41:51.881" v="790" actId="20577"/>
          <ac:spMkLst>
            <pc:docMk/>
            <pc:sldMk cId="4106826719" sldId="343"/>
            <ac:spMk id="2" creationId="{EC61EBEA-EB12-4C68-AE7D-3832E33360B3}"/>
          </ac:spMkLst>
        </pc:spChg>
        <pc:spChg chg="mod">
          <ac:chgData name="Gaurav Nigam" userId="5d6eecaa-87af-434f-b1c7-8f35e61232ad" providerId="ADAL" clId="{FEF8009A-7C79-43AC-9B61-A51DB1D5BC8C}" dt="2021-04-15T03:44:40.352" v="991" actId="20577"/>
          <ac:spMkLst>
            <pc:docMk/>
            <pc:sldMk cId="4106826719" sldId="343"/>
            <ac:spMk id="3" creationId="{769FAEA8-578D-4E53-85FC-57F04F0166EE}"/>
          </ac:spMkLst>
        </pc:spChg>
      </pc:sldChg>
      <pc:sldChg chg="modSp new mod">
        <pc:chgData name="Gaurav Nigam" userId="5d6eecaa-87af-434f-b1c7-8f35e61232ad" providerId="ADAL" clId="{FEF8009A-7C79-43AC-9B61-A51DB1D5BC8C}" dt="2021-04-15T03:51:10.810" v="1400" actId="27636"/>
        <pc:sldMkLst>
          <pc:docMk/>
          <pc:sldMk cId="1006088485" sldId="344"/>
        </pc:sldMkLst>
        <pc:spChg chg="mod">
          <ac:chgData name="Gaurav Nigam" userId="5d6eecaa-87af-434f-b1c7-8f35e61232ad" providerId="ADAL" clId="{FEF8009A-7C79-43AC-9B61-A51DB1D5BC8C}" dt="2021-04-15T03:45:25.708" v="1019" actId="20577"/>
          <ac:spMkLst>
            <pc:docMk/>
            <pc:sldMk cId="1006088485" sldId="344"/>
            <ac:spMk id="2" creationId="{5371CF23-8466-4606-8EC8-14B2971FFD6A}"/>
          </ac:spMkLst>
        </pc:spChg>
        <pc:spChg chg="mod">
          <ac:chgData name="Gaurav Nigam" userId="5d6eecaa-87af-434f-b1c7-8f35e61232ad" providerId="ADAL" clId="{FEF8009A-7C79-43AC-9B61-A51DB1D5BC8C}" dt="2021-04-15T03:51:10.810" v="1400" actId="27636"/>
          <ac:spMkLst>
            <pc:docMk/>
            <pc:sldMk cId="1006088485" sldId="344"/>
            <ac:spMk id="3" creationId="{1791B952-C580-43C6-A6E0-B7D6E4BDAD62}"/>
          </ac:spMkLst>
        </pc:spChg>
      </pc:sldChg>
      <pc:sldChg chg="modSp new mod">
        <pc:chgData name="Gaurav Nigam" userId="5d6eecaa-87af-434f-b1c7-8f35e61232ad" providerId="ADAL" clId="{FEF8009A-7C79-43AC-9B61-A51DB1D5BC8C}" dt="2021-04-15T03:52:47.975" v="1460" actId="20577"/>
        <pc:sldMkLst>
          <pc:docMk/>
          <pc:sldMk cId="3262646995" sldId="345"/>
        </pc:sldMkLst>
        <pc:spChg chg="mod">
          <ac:chgData name="Gaurav Nigam" userId="5d6eecaa-87af-434f-b1c7-8f35e61232ad" providerId="ADAL" clId="{FEF8009A-7C79-43AC-9B61-A51DB1D5BC8C}" dt="2021-04-15T03:50:07.980" v="1278" actId="20577"/>
          <ac:spMkLst>
            <pc:docMk/>
            <pc:sldMk cId="3262646995" sldId="345"/>
            <ac:spMk id="2" creationId="{679E6032-D949-40F7-9896-A48FEB53ED3B}"/>
          </ac:spMkLst>
        </pc:spChg>
        <pc:spChg chg="mod">
          <ac:chgData name="Gaurav Nigam" userId="5d6eecaa-87af-434f-b1c7-8f35e61232ad" providerId="ADAL" clId="{FEF8009A-7C79-43AC-9B61-A51DB1D5BC8C}" dt="2021-04-15T03:52:47.975" v="1460" actId="20577"/>
          <ac:spMkLst>
            <pc:docMk/>
            <pc:sldMk cId="3262646995" sldId="345"/>
            <ac:spMk id="3" creationId="{145066EA-2B28-4604-924F-0CEBE1A88A8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5G NR UE Application Layer Data Throughput Performance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5210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9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May 19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May 27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2021</a:t>
            </a:r>
            <a:endParaRPr lang="zh-CN" altLang="zh-CN" dirty="0"/>
          </a:p>
          <a:p>
            <a:r>
              <a:rPr lang="en-US" b="1" dirty="0"/>
              <a:t>Agenda item: 10.7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</a:t>
            </a:r>
            <a:r>
              <a:rPr lang="en-US" b="1" dirty="0"/>
              <a:t>2108102</a:t>
            </a:r>
            <a:r>
              <a:rPr lang="en-US" altLang="ja-JP" b="1" dirty="0"/>
              <a:t>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70525-C0D6-4956-97C2-C2D811093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 Work Split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C883844-CE8A-4963-B2C8-2F3A38DCAC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6786020"/>
              </p:ext>
            </p:extLst>
          </p:nvPr>
        </p:nvGraphicFramePr>
        <p:xfrm>
          <a:off x="1223628" y="1829178"/>
          <a:ext cx="6696744" cy="1966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2031273993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158345662"/>
                    </a:ext>
                  </a:extLst>
                </a:gridCol>
              </a:tblGrid>
              <a:tr h="310493"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Topic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Company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99405042"/>
                  </a:ext>
                </a:extLst>
              </a:tr>
              <a:tr h="310493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General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Qualcomm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8680121"/>
                  </a:ext>
                </a:extLst>
              </a:tr>
              <a:tr h="310493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Simulation Alignment Criteria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8784262"/>
                  </a:ext>
                </a:extLst>
              </a:tr>
              <a:tr h="310493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Simulation Assumptions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Huawei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0466496"/>
                  </a:ext>
                </a:extLst>
              </a:tr>
              <a:tr h="414212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Simulation Results (Same company will drive the effort for collection of simulation results)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Intel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6928293"/>
                  </a:ext>
                </a:extLst>
              </a:tr>
              <a:tr h="310493">
                <a:tc>
                  <a:txBody>
                    <a:bodyPr/>
                    <a:lstStyle/>
                    <a:p>
                      <a:pPr marL="0" marR="0" indent="0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Summary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fontAlgn="auto" hangingPunct="1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Qualcomm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6289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1042087-465B-4DDE-B20A-3EBDD06CBEA8}"/>
              </a:ext>
            </a:extLst>
          </p:cNvPr>
          <p:cNvSpPr txBox="1"/>
          <p:nvPr/>
        </p:nvSpPr>
        <p:spPr>
          <a:xfrm>
            <a:off x="1223629" y="443711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Companies are encouraged to provide CRs in the next meeting following the TR structure agreed in R4-2111255.</a:t>
            </a:r>
          </a:p>
        </p:txBody>
      </p:sp>
    </p:spTree>
    <p:extLst>
      <p:ext uri="{BB962C8B-B14F-4D97-AF65-F5344CB8AC3E}">
        <p14:creationId xmlns:p14="http://schemas.microsoft.com/office/powerpoint/2010/main" val="4255935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AE621-D3E6-42E1-B484-6F98B0B93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Alignment – 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9F4D7-F199-45A6-8F4A-A58583B9EE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Number of slots containing PDSCH grant</a:t>
            </a:r>
          </a:p>
          <a:p>
            <a:pPr lvl="1"/>
            <a:r>
              <a:rPr lang="en-US" dirty="0"/>
              <a:t>Skip scheduling PDSCH grant on special slots and slots containing SSB, TRS, CSI-RS for CSI reporting.</a:t>
            </a:r>
          </a:p>
          <a:p>
            <a:pPr lvl="2"/>
            <a:r>
              <a:rPr lang="en-US" dirty="0"/>
              <a:t>This results in number of allocated full DL slots within 20ms as: 14 for FR1 FDD, 22 for FR1 TDD and 58 for FR2 TDD.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850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7A366-4815-41C6-902D-1726EE87C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Alignment – II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F416E-FD24-4B97-9A5F-93AEBB97A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Processing Delay (Based on aperiodic CSI reporting)</a:t>
            </a:r>
          </a:p>
          <a:p>
            <a:pPr lvl="1"/>
            <a:r>
              <a:rPr lang="en-US" dirty="0"/>
              <a:t>FR1 FDD: 6ms</a:t>
            </a:r>
          </a:p>
          <a:p>
            <a:pPr lvl="1"/>
            <a:r>
              <a:rPr lang="en-US" dirty="0"/>
              <a:t>FR1 TDD: 5.5ms</a:t>
            </a:r>
          </a:p>
          <a:p>
            <a:pPr lvl="1"/>
            <a:r>
              <a:rPr lang="en-US" dirty="0"/>
              <a:t>FR2 TDD: 1.375ms</a:t>
            </a:r>
          </a:p>
          <a:p>
            <a:endParaRPr lang="en-US" dirty="0"/>
          </a:p>
          <a:p>
            <a:r>
              <a:rPr lang="en-US" dirty="0"/>
              <a:t>Target BLER for simulations</a:t>
            </a:r>
          </a:p>
          <a:p>
            <a:pPr lvl="1"/>
            <a:r>
              <a:rPr lang="en-US" dirty="0"/>
              <a:t>Option 1: 2%-20% for FR1; </a:t>
            </a:r>
            <a:r>
              <a:rPr lang="en-US" altLang="zh-CN" dirty="0"/>
              <a:t>1%-20% for FR2</a:t>
            </a:r>
          </a:p>
          <a:p>
            <a:pPr lvl="1"/>
            <a:r>
              <a:rPr lang="en-US" dirty="0"/>
              <a:t>Option 2: 2%-30% for FR1; </a:t>
            </a:r>
            <a:r>
              <a:rPr lang="en-US" altLang="zh-CN" dirty="0"/>
              <a:t>1%-30% for FR2</a:t>
            </a:r>
          </a:p>
          <a:p>
            <a:pPr lvl="1"/>
            <a:r>
              <a:rPr lang="en-US" dirty="0"/>
              <a:t>Other options not precluded</a:t>
            </a:r>
          </a:p>
          <a:p>
            <a:pPr lvl="1"/>
            <a:endParaRPr lang="en-US" dirty="0"/>
          </a:p>
          <a:p>
            <a:r>
              <a:rPr lang="en-US" dirty="0"/>
              <a:t>How to calculate Median CQI</a:t>
            </a:r>
          </a:p>
          <a:p>
            <a:pPr lvl="1"/>
            <a:r>
              <a:rPr lang="en-US" dirty="0"/>
              <a:t>Based on CQI values belonging to median RI for considered SNR point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180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4EF4E-7F7F-40B4-A6A4-34AB1AAB8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Results Alignment – III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8EBC5A-85A0-49B5-B9D8-926596A33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Additional Reported Metrics (in addition to median CQI, median RI) to aid with simulation alignment:</a:t>
            </a:r>
          </a:p>
          <a:p>
            <a:pPr lvl="1" hangingPunct="0"/>
            <a:r>
              <a:rPr lang="en-US" dirty="0"/>
              <a:t>BLER with link adaptation for each SNR point.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Alignment Results Criteria</a:t>
            </a:r>
          </a:p>
          <a:p>
            <a:pPr lvl="1" hangingPunct="0"/>
            <a:r>
              <a:rPr lang="en-GB" dirty="0"/>
              <a:t>Option 1: Absolute throughput span within X% of average throughput across companies at a given SNR.</a:t>
            </a:r>
          </a:p>
          <a:p>
            <a:pPr lvl="2" hangingPunct="0"/>
            <a:r>
              <a:rPr lang="en-US" dirty="0"/>
              <a:t>Decide X based on simulation results. Possible values of X = [5]% or [10]%.</a:t>
            </a:r>
          </a:p>
          <a:p>
            <a:pPr lvl="1" hangingPunct="0"/>
            <a:r>
              <a:rPr lang="en-GB" dirty="0"/>
              <a:t>Option 2: SNR </a:t>
            </a:r>
            <a:r>
              <a:rPr lang="en-GB" dirty="0" err="1"/>
              <a:t>G±G</a:t>
            </a:r>
            <a:r>
              <a:rPr lang="en-GB" baseline="-25000" dirty="0" err="1"/>
              <a:t>span</a:t>
            </a:r>
            <a:r>
              <a:rPr lang="en-GB" dirty="0"/>
              <a:t> can be reached for the T% of maximum throughput </a:t>
            </a:r>
          </a:p>
          <a:p>
            <a:pPr lvl="2" hangingPunct="0"/>
            <a:r>
              <a:rPr lang="en-US" dirty="0"/>
              <a:t>Maximum throughput is derived with TBS corresponding to CQI index 15 with rank 2 for 2Rx/4Rx UE.</a:t>
            </a:r>
          </a:p>
          <a:p>
            <a:pPr lvl="2" hangingPunct="0"/>
            <a:r>
              <a:rPr lang="en-US" dirty="0"/>
              <a:t>Decide </a:t>
            </a:r>
            <a:r>
              <a:rPr lang="en-US" dirty="0" err="1"/>
              <a:t>G</a:t>
            </a:r>
            <a:r>
              <a:rPr lang="en-US" baseline="-25000" dirty="0" err="1"/>
              <a:t>span</a:t>
            </a:r>
            <a:r>
              <a:rPr lang="en-US" dirty="0"/>
              <a:t> based on simulation results. Candidate option is </a:t>
            </a:r>
            <a:r>
              <a:rPr lang="en-US" dirty="0" err="1"/>
              <a:t>G</a:t>
            </a:r>
            <a:r>
              <a:rPr lang="en-US" baseline="-25000" dirty="0" err="1"/>
              <a:t>span</a:t>
            </a:r>
            <a:r>
              <a:rPr lang="en-US" dirty="0"/>
              <a:t> = [2.5] </a:t>
            </a:r>
            <a:r>
              <a:rPr lang="en-US" dirty="0" err="1"/>
              <a:t>dB.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71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0DDA2-9248-4C07-ABD3-411A831FF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95B00-E583-4A89-B16D-AFBE690FE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Whether to consider OLLA algorithm for BS/TE</a:t>
            </a:r>
          </a:p>
          <a:p>
            <a:pPr lvl="1"/>
            <a:r>
              <a:rPr lang="en-US" dirty="0"/>
              <a:t>Option 1: Yes </a:t>
            </a:r>
          </a:p>
          <a:p>
            <a:pPr lvl="1"/>
            <a:r>
              <a:rPr lang="en-US" dirty="0"/>
              <a:t>Option 2: No </a:t>
            </a:r>
            <a:r>
              <a:rPr lang="en-US"/>
              <a:t>(Baseline)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641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017C9-9330-4F33-98D7-E1892370B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Feasibility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DAAC37-CA2B-47A9-8213-22787FE1B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requirements of Absolute Physical Layer Throughput with Link Adaptation can be declared feasible if </a:t>
            </a:r>
          </a:p>
          <a:p>
            <a:pPr lvl="1"/>
            <a:r>
              <a:rPr lang="en-US" dirty="0"/>
              <a:t>Option 1: RAN4 can find at least one SNR point where companies’ simulation results align.</a:t>
            </a:r>
          </a:p>
          <a:p>
            <a:pPr lvl="1"/>
            <a:r>
              <a:rPr lang="en-US" dirty="0"/>
              <a:t>Option 2: RAN4 can find several SNR points where companies’ simulation results align depending on Rank 1 and Rank 2 regime.</a:t>
            </a:r>
          </a:p>
          <a:p>
            <a:pPr lvl="1"/>
            <a:r>
              <a:rPr lang="en-US" dirty="0"/>
              <a:t>Other options not precluded.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794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7B83F-53E0-410D-BDED-E0765081F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Definition – 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21F78-A3E5-40CE-B6FF-96B6C79C2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If it is found to be feasible to define requirements for link adaptation (LA) physical layer throughput:</a:t>
            </a:r>
          </a:p>
          <a:p>
            <a:pPr lvl="1"/>
            <a:r>
              <a:rPr lang="en-US" dirty="0"/>
              <a:t>Set the physical layer throughput requirements:</a:t>
            </a:r>
          </a:p>
          <a:p>
            <a:pPr lvl="2"/>
            <a:r>
              <a:rPr lang="en-US" dirty="0"/>
              <a:t>Option 1: By multiplying the averaged throughput by Y (%), e.g., Y=95% or 90%. </a:t>
            </a:r>
          </a:p>
          <a:p>
            <a:pPr lvl="2"/>
            <a:r>
              <a:rPr lang="en-US" dirty="0"/>
              <a:t>Option 2: Use methodology from PDSCH demodulation requirements with fixed RMC (i.e. average of impairments results + X dB margin).</a:t>
            </a:r>
          </a:p>
          <a:p>
            <a:pPr lvl="2"/>
            <a:r>
              <a:rPr lang="en-US" dirty="0"/>
              <a:t>Depends on outcome for alignment result criteria on Slide 4. If Option 1 is agreed, use Option 1. If Option 2 is agreed, use Option 2.</a:t>
            </a:r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253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F95EF-F560-4723-8895-0A5AC09D5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Definition – II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49E15-DC8C-491D-9714-F700B69880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Number of SNR points for defining requirements (if found feasible to define such requirements):</a:t>
            </a:r>
          </a:p>
          <a:p>
            <a:pPr lvl="1"/>
            <a:r>
              <a:rPr lang="en-US" dirty="0"/>
              <a:t>Option 1: one in rank 1 and one in rank 2 operation SNR range. </a:t>
            </a:r>
          </a:p>
          <a:p>
            <a:pPr lvl="1"/>
            <a:r>
              <a:rPr lang="en-US" dirty="0"/>
              <a:t>Option 2: one in rank 2 operation SNR range.</a:t>
            </a:r>
          </a:p>
          <a:p>
            <a:pPr lvl="1"/>
            <a:r>
              <a:rPr lang="en-US" dirty="0"/>
              <a:t>Note: This will be discussed in WI phase.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326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873A3-5038-4D57-A3CF-4FFEC2F51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F6A0E-94F4-4DA5-8F00-25D20718F6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Companies are encouraged to provide the following based on simulation assumptions and test parameters in R4-2106122 in addition to slides 2-5:</a:t>
            </a:r>
          </a:p>
          <a:p>
            <a:pPr lvl="1"/>
            <a:r>
              <a:rPr lang="en-US" dirty="0"/>
              <a:t>For each SNR point:</a:t>
            </a:r>
          </a:p>
          <a:p>
            <a:pPr lvl="2"/>
            <a:r>
              <a:rPr lang="en-US" dirty="0"/>
              <a:t>Absolute Physical Layer Throughput</a:t>
            </a:r>
          </a:p>
          <a:p>
            <a:pPr lvl="2"/>
            <a:r>
              <a:rPr lang="en-US" dirty="0"/>
              <a:t>CQI and RI statistics (At least Median CQI and Median RI)</a:t>
            </a:r>
          </a:p>
          <a:p>
            <a:pPr lvl="2"/>
            <a:r>
              <a:rPr lang="en-US" dirty="0"/>
              <a:t>BLER with Link Adaptation</a:t>
            </a:r>
            <a:endParaRPr lang="en-US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99478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4b1de6fe-44aa-4e13-b7e7-ab260d1ea5f8"/>
    <ds:schemaRef ds:uri="bcc01d59-85de-4ef9-881e-76d8b6a6f841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27458</TotalTime>
  <Words>659</Words>
  <Application>Microsoft Office PowerPoint</Application>
  <PresentationFormat>On-screen Show 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テーマ</vt:lpstr>
      <vt:lpstr>WF on 5G NR UE Application Layer Data Throughput Performance</vt:lpstr>
      <vt:lpstr>Simulation Results Alignment – I </vt:lpstr>
      <vt:lpstr>Simulation Results Alignment – II </vt:lpstr>
      <vt:lpstr>Simulation Results Alignment – III </vt:lpstr>
      <vt:lpstr>Simulation Assumptions</vt:lpstr>
      <vt:lpstr>Feasibility Criteria</vt:lpstr>
      <vt:lpstr>Requirements Definition – I </vt:lpstr>
      <vt:lpstr>Requirements Definition – II </vt:lpstr>
      <vt:lpstr>Simulation Results</vt:lpstr>
      <vt:lpstr>CR Work Split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598</cp:revision>
  <dcterms:created xsi:type="dcterms:W3CDTF">2017-01-18T16:32:26Z</dcterms:created>
  <dcterms:modified xsi:type="dcterms:W3CDTF">2021-05-27T14:11:57Z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1620608293</vt:lpwstr>
  </property>
</Properties>
</file>