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4" r:id="rId6"/>
    <p:sldId id="267" r:id="rId7"/>
    <p:sldId id="27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1BBAA2-0952-41BE-8E71-C204796D791E}" v="7" dt="2021-05-27T11:07:46.3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ixun" userId="cfc0b3ae-8261-4113-b47b-bd714b0bc8ee" providerId="ADAL" clId="{131BBAA2-0952-41BE-8E71-C204796D791E}"/>
    <pc:docChg chg="custSel delSld modSld">
      <pc:chgData name="Zhixun" userId="cfc0b3ae-8261-4113-b47b-bd714b0bc8ee" providerId="ADAL" clId="{131BBAA2-0952-41BE-8E71-C204796D791E}" dt="2021-05-27T14:21:15.030" v="67" actId="13926"/>
      <pc:docMkLst>
        <pc:docMk/>
      </pc:docMkLst>
      <pc:sldChg chg="modSp mod">
        <pc:chgData name="Zhixun" userId="cfc0b3ae-8261-4113-b47b-bd714b0bc8ee" providerId="ADAL" clId="{131BBAA2-0952-41BE-8E71-C204796D791E}" dt="2021-05-27T14:21:15.030" v="67" actId="13926"/>
        <pc:sldMkLst>
          <pc:docMk/>
          <pc:sldMk cId="3736630678" sldId="256"/>
        </pc:sldMkLst>
        <pc:spChg chg="mod">
          <ac:chgData name="Zhixun" userId="cfc0b3ae-8261-4113-b47b-bd714b0bc8ee" providerId="ADAL" clId="{131BBAA2-0952-41BE-8E71-C204796D791E}" dt="2021-05-27T14:21:15.030" v="67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del mod">
        <pc:chgData name="Zhixun" userId="cfc0b3ae-8261-4113-b47b-bd714b0bc8ee" providerId="ADAL" clId="{131BBAA2-0952-41BE-8E71-C204796D791E}" dt="2021-05-27T14:20:53.325" v="61" actId="47"/>
        <pc:sldMkLst>
          <pc:docMk/>
          <pc:sldMk cId="2110383606" sldId="264"/>
        </pc:sldMkLst>
        <pc:spChg chg="mod">
          <ac:chgData name="Zhixun" userId="cfc0b3ae-8261-4113-b47b-bd714b0bc8ee" providerId="ADAL" clId="{131BBAA2-0952-41BE-8E71-C204796D791E}" dt="2021-05-26T16:10:54.368" v="1" actId="20577"/>
          <ac:spMkLst>
            <pc:docMk/>
            <pc:sldMk cId="2110383606" sldId="264"/>
            <ac:spMk id="3" creationId="{8E1C38B7-765C-4130-B1AE-A58F0328D13F}"/>
          </ac:spMkLst>
        </pc:spChg>
      </pc:sldChg>
      <pc:sldChg chg="del">
        <pc:chgData name="Zhixun" userId="cfc0b3ae-8261-4113-b47b-bd714b0bc8ee" providerId="ADAL" clId="{131BBAA2-0952-41BE-8E71-C204796D791E}" dt="2021-05-27T14:20:53.325" v="61" actId="47"/>
        <pc:sldMkLst>
          <pc:docMk/>
          <pc:sldMk cId="1368150338" sldId="266"/>
        </pc:sldMkLst>
      </pc:sldChg>
      <pc:sldChg chg="del">
        <pc:chgData name="Zhixun" userId="cfc0b3ae-8261-4113-b47b-bd714b0bc8ee" providerId="ADAL" clId="{131BBAA2-0952-41BE-8E71-C204796D791E}" dt="2021-05-27T14:20:53.325" v="61" actId="47"/>
        <pc:sldMkLst>
          <pc:docMk/>
          <pc:sldMk cId="4177633710" sldId="268"/>
        </pc:sldMkLst>
      </pc:sldChg>
      <pc:sldChg chg="del">
        <pc:chgData name="Zhixun" userId="cfc0b3ae-8261-4113-b47b-bd714b0bc8ee" providerId="ADAL" clId="{131BBAA2-0952-41BE-8E71-C204796D791E}" dt="2021-05-27T14:20:53.325" v="61" actId="47"/>
        <pc:sldMkLst>
          <pc:docMk/>
          <pc:sldMk cId="1224453501" sldId="272"/>
        </pc:sldMkLst>
      </pc:sldChg>
      <pc:sldChg chg="del">
        <pc:chgData name="Zhixun" userId="cfc0b3ae-8261-4113-b47b-bd714b0bc8ee" providerId="ADAL" clId="{131BBAA2-0952-41BE-8E71-C204796D791E}" dt="2021-05-27T14:20:53.325" v="61" actId="47"/>
        <pc:sldMkLst>
          <pc:docMk/>
          <pc:sldMk cId="56354261" sldId="273"/>
        </pc:sldMkLst>
      </pc:sldChg>
      <pc:sldChg chg="modSp mod">
        <pc:chgData name="Zhixun" userId="cfc0b3ae-8261-4113-b47b-bd714b0bc8ee" providerId="ADAL" clId="{131BBAA2-0952-41BE-8E71-C204796D791E}" dt="2021-05-27T14:20:59.832" v="63" actId="13926"/>
        <pc:sldMkLst>
          <pc:docMk/>
          <pc:sldMk cId="1126453125" sldId="275"/>
        </pc:sldMkLst>
        <pc:spChg chg="mod">
          <ac:chgData name="Zhixun" userId="cfc0b3ae-8261-4113-b47b-bd714b0bc8ee" providerId="ADAL" clId="{131BBAA2-0952-41BE-8E71-C204796D791E}" dt="2021-05-27T14:20:59.832" v="63" actId="13926"/>
          <ac:spMkLst>
            <pc:docMk/>
            <pc:sldMk cId="1126453125" sldId="275"/>
            <ac:spMk id="3" creationId="{B6DD090A-BC71-414E-BEF4-C30BB8CFAA84}"/>
          </ac:spMkLst>
        </pc:spChg>
      </pc:sldChg>
    </pc:docChg>
  </pc:docChgLst>
  <pc:docChgLst>
    <pc:chgData name="Zhixun Tang" userId="cfc0b3ae-8261-4113-b47b-bd714b0bc8ee" providerId="ADAL" clId="{131BBAA2-0952-41BE-8E71-C204796D791E}"/>
    <pc:docChg chg="modSld">
      <pc:chgData name="Zhixun Tang" userId="cfc0b3ae-8261-4113-b47b-bd714b0bc8ee" providerId="ADAL" clId="{131BBAA2-0952-41BE-8E71-C204796D791E}" dt="2021-05-26T09:40:43.913" v="16" actId="6549"/>
      <pc:docMkLst>
        <pc:docMk/>
      </pc:docMkLst>
      <pc:sldChg chg="modSp mod">
        <pc:chgData name="Zhixun Tang" userId="cfc0b3ae-8261-4113-b47b-bd714b0bc8ee" providerId="ADAL" clId="{131BBAA2-0952-41BE-8E71-C204796D791E}" dt="2021-05-26T09:40:43.913" v="16" actId="6549"/>
        <pc:sldMkLst>
          <pc:docMk/>
          <pc:sldMk cId="3736630678" sldId="256"/>
        </pc:sldMkLst>
        <pc:spChg chg="mod">
          <ac:chgData name="Zhixun Tang" userId="cfc0b3ae-8261-4113-b47b-bd714b0bc8ee" providerId="ADAL" clId="{131BBAA2-0952-41BE-8E71-C204796D791E}" dt="2021-05-26T09:40:43.913" v="16" actId="6549"/>
          <ac:spMkLst>
            <pc:docMk/>
            <pc:sldMk cId="3736630678" sldId="256"/>
            <ac:spMk id="9" creationId="{B4A17EEB-B8C6-417B-A48E-9C0602CE4E4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NeedForGap</a:t>
            </a:r>
            <a:r>
              <a:rPr lang="en-US" dirty="0"/>
              <a:t> measurements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</a:t>
            </a:r>
            <a:r>
              <a:rPr lang="zh-CN" altLang="en-US" sz="3600" dirty="0"/>
              <a:t> </a:t>
            </a:r>
            <a:r>
              <a:rPr lang="en-US" altLang="ja-JP" sz="3600" dirty="0"/>
              <a:t>Huawei, </a:t>
            </a:r>
            <a:r>
              <a:rPr lang="en-US" altLang="ja-JP" sz="3600" dirty="0" err="1"/>
              <a:t>HiSilicon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#99-e</a:t>
            </a:r>
          </a:p>
          <a:p>
            <a:r>
              <a:rPr lang="en-US" sz="2000" dirty="0"/>
              <a:t>Electronic meeting, 19 – 27 </a:t>
            </a:r>
            <a:r>
              <a:rPr lang="en-US" altLang="ja-JP" sz="2000" dirty="0"/>
              <a:t>May</a:t>
            </a:r>
            <a:r>
              <a:rPr lang="en-US" sz="2000" dirty="0"/>
              <a:t> 2021</a:t>
            </a:r>
          </a:p>
          <a:p>
            <a:r>
              <a:rPr lang="en-US" sz="2000" dirty="0"/>
              <a:t>Agenda item: </a:t>
            </a:r>
            <a:r>
              <a:rPr lang="en-GB" sz="2000" dirty="0"/>
              <a:t>5.1.7.3</a:t>
            </a:r>
            <a:endParaRPr lang="en-US" sz="2000" dirty="0"/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R4-2108039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C87DE-4FC5-4946-B829-F9DD097B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464" y="153192"/>
            <a:ext cx="10515600" cy="1325563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5B273-E456-4E04-AA13-172B2DBB8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612"/>
            <a:ext cx="10515600" cy="5073445"/>
          </a:xfrm>
        </p:spPr>
        <p:txBody>
          <a:bodyPr>
            <a:normAutofit/>
          </a:bodyPr>
          <a:lstStyle/>
          <a:p>
            <a:r>
              <a:rPr lang="en-US" dirty="0"/>
              <a:t>In Rel-16 TEI, RAN2 has introduced </a:t>
            </a:r>
            <a:r>
              <a:rPr lang="en-GB" i="1" dirty="0" err="1"/>
              <a:t>NeedForGapsInfoNR</a:t>
            </a:r>
            <a:r>
              <a:rPr lang="en-GB" dirty="0"/>
              <a:t> capability for NR measurement as follow. </a:t>
            </a:r>
          </a:p>
          <a:p>
            <a:r>
              <a:rPr lang="en-GB" dirty="0"/>
              <a:t>The related requirements for </a:t>
            </a:r>
            <a:r>
              <a:rPr lang="en-GB" dirty="0" err="1"/>
              <a:t>NeedForGap</a:t>
            </a:r>
            <a:r>
              <a:rPr lang="en-GB" dirty="0"/>
              <a:t> are not defined in Rel-16.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C899B3-2B51-4226-89CA-9074004C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232669"/>
              </p:ext>
            </p:extLst>
          </p:nvPr>
        </p:nvGraphicFramePr>
        <p:xfrm>
          <a:off x="2480281" y="2692315"/>
          <a:ext cx="6965965" cy="3791268"/>
        </p:xfrm>
        <a:graphic>
          <a:graphicData uri="http://schemas.openxmlformats.org/drawingml/2006/table">
            <a:tbl>
              <a:tblPr firstRow="1" firstCol="1" bandRow="1"/>
              <a:tblGrid>
                <a:gridCol w="6965965">
                  <a:extLst>
                    <a:ext uri="{9D8B030D-6E8A-4147-A177-3AD203B41FA5}">
                      <a16:colId xmlns:a16="http://schemas.microsoft.com/office/drawing/2014/main" val="18674850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1" i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information element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NeedForGapsInfoNR-r16 ::=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intraFreq-needForGap-r16      NeedForGapsIntraFreqlist-r16,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interFreq-needForGap-r16      NeedForGapsBandlistNR-r16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NeedForGapsIntraFreqlist-r16 ::=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maxNrofServingCells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 OF NeedForGapsIntraFreq-r16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NeedForGapsBandlistNR-r16 ::=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(1..maxBands)) OF NeedForGapsNR-r16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NeedForGapsIntraFreq-r16  ::=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servCellId-r16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ServCellIndex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gapIndicationIntra-r16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NeedForGapsNR-r16  ::=       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bandNR-r16 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FreqBandIndicatorNR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gapIndication-r16      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-STOP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ASN1STOP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164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739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383AA-B482-46EB-ACCB-D15A6CAFF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12F80-B9E2-4836-8DE9-23CEB1093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‘</a:t>
            </a:r>
            <a:r>
              <a:rPr lang="en-GB" dirty="0" err="1">
                <a:solidFill>
                  <a:srgbClr val="00B050"/>
                </a:solidFill>
              </a:rPr>
              <a:t>NeedForGap</a:t>
            </a:r>
            <a:r>
              <a:rPr lang="en-GB" dirty="0">
                <a:solidFill>
                  <a:srgbClr val="00B050"/>
                </a:solidFill>
              </a:rPr>
              <a:t>’ in Rel-16 is only applied in NR SA.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8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14BCA-32F7-4795-9281-E60B3C848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S</a:t>
            </a:r>
            <a:r>
              <a:rPr lang="en-US" altLang="zh-CN" dirty="0"/>
              <a:t>cope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D090A-BC71-414E-BEF4-C30BB8CFA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Potential new objective - </a:t>
            </a:r>
            <a:r>
              <a:rPr lang="en-US" dirty="0" err="1"/>
              <a:t>NeedForGap</a:t>
            </a:r>
            <a:r>
              <a:rPr lang="en-US" dirty="0"/>
              <a:t> for NR-SA only </a:t>
            </a:r>
          </a:p>
          <a:p>
            <a:pPr lvl="1"/>
            <a:r>
              <a:rPr lang="en-US" dirty="0"/>
              <a:t>Limited to SSB based measurements configured via measurement objects</a:t>
            </a:r>
          </a:p>
          <a:p>
            <a:pPr lvl="1"/>
            <a:r>
              <a:rPr lang="en-US" dirty="0"/>
              <a:t>Study whether the additional interruption is allowed when UE reporting ‘no gap’</a:t>
            </a:r>
          </a:p>
          <a:p>
            <a:pPr lvl="2"/>
            <a:r>
              <a:rPr lang="en-US" sz="2400" dirty="0"/>
              <a:t>Further define the interruption length, occasion and ratio, if the interruption is allowed</a:t>
            </a:r>
          </a:p>
          <a:p>
            <a:pPr lvl="1"/>
            <a:r>
              <a:rPr lang="en-US" dirty="0"/>
              <a:t>Study the related requirements, such as </a:t>
            </a:r>
            <a:r>
              <a:rPr lang="en-US" sz="2400" dirty="0"/>
              <a:t>CSSF, measurement period, scheduling restriction etc.</a:t>
            </a:r>
          </a:p>
          <a:p>
            <a:pPr lvl="1"/>
            <a:r>
              <a:rPr lang="en-US" dirty="0"/>
              <a:t>RAN4 to further consider the relation with other UE capabilities, such as NCSG etc.</a:t>
            </a:r>
          </a:p>
          <a:p>
            <a:pPr lvl="1"/>
            <a:r>
              <a:rPr lang="en-GB" dirty="0"/>
              <a:t>Analyse </a:t>
            </a:r>
            <a:r>
              <a:rPr lang="en-US" dirty="0"/>
              <a:t>other WG impact although impact is not expected.</a:t>
            </a:r>
          </a:p>
          <a:p>
            <a:pPr lvl="1"/>
            <a:r>
              <a:rPr lang="en-GB" dirty="0"/>
              <a:t>Decide if it is feasible that the UE requirements are defined in R16 or release independent from Rel-16.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453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90FF6C-7244-40AE-AA7A-4BE4CD740A1E}">
  <ds:schemaRefs>
    <ds:schemaRef ds:uri="http://www.w3.org/XML/1998/namespace"/>
    <ds:schemaRef ds:uri="9b239327-9e80-40e4-b1b7-4394fed77a33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2f282d3b-eb4a-4b09-b61f-b9593442e286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074DEB2-A696-4DAB-970D-5C0C0E19F4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667AA0-13F4-4CD1-8051-0CA43CD33D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1932</TotalTime>
  <Words>268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NeedForGap measurements</vt:lpstr>
      <vt:lpstr>Background</vt:lpstr>
      <vt:lpstr>Agreements</vt:lpstr>
      <vt:lpstr>Work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on NR 47GHz band</dc:title>
  <dc:creator>Dalsgaard, Lars (Nokia - FI/Oulu)</dc:creator>
  <cp:lastModifiedBy>Zhixun Tang</cp:lastModifiedBy>
  <cp:revision>39</cp:revision>
  <dcterms:created xsi:type="dcterms:W3CDTF">2021-04-14T07:19:52Z</dcterms:created>
  <dcterms:modified xsi:type="dcterms:W3CDTF">2021-05-27T14:21:22Z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(2)ypPOlGtLLIW4QjDW0sxucRZokGa4cshkJrnJT4CyvIU1yQcFVzdwnuE97+B9I5e6TkaBUQ5z
zZ8VtPgxUPyDmrXLDIFKUzPgmtQ+l6rawSwVj8BZ427MOZS8f5cLYM0y/IrlqPUjPrzddHCw
P2fcUeehfrN9TqZpw+0/5oC9FDghd1/G4SGsulaZXaDXk5FLNkKi3+eHSJANmfrNfeSPCGqR
EMoG1GIR6QK5OkNyng</vt:lpwstr>
  </property>
  <property fmtid="{D5CDD505-2E9C-101B-9397-08002B2CF9AE}" pid="4" name="_2015_ms_pID_7253431">
    <vt:lpwstr>/yF3l7miup67kEGLvAJAchl6pERGvA3PVa1A5zv5/kIvy/D6/tvfUB
c7s6RxzJwbOJYfM4KPHzAa2mvvZL+IfyudhCQn3vcG9QadsMzQ+7RJH5Ph4rwpnFy53OE8Pa
ljMoBuZ336/Y/Q4IEEnUlhMFFr5HfRtJCTN3MJMVoaVYLoVOMC37Y3PePPSZGs9m8XeIEPm2
7aVWgl+Wb/txJvFC</vt:lpwstr>
  </property>
</Properties>
</file>