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D7D294-3372-42BC-9329-6DF643C3B834}" v="8" dt="2021-05-26T09:20:18.671"/>
    <p1510:client id="{97E5C8E4-7E1E-4777-8823-FF5B06F79738}" v="1" dt="2021-05-26T11:12:29.0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1ED2F-E76F-44BB-8250-9DD6AC65DA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1B4693-DB4D-49DC-A553-6E9EAF3D56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5C242F-52AB-4B93-98DA-C530E33C9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B267-0363-40C0-A643-16E8FFF48625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BD8A37-2E1A-4FD8-B750-5FB72ABE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9A050-E5C4-459D-B2D5-C862D639A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E7C1-160F-4872-A083-D5B34AD3449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50190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C04BB-0695-4E78-B32C-5D71A7C1F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3B31DE-4A73-459A-BDAE-CF03640B12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B780E-0928-47F2-8635-C65C6205B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B267-0363-40C0-A643-16E8FFF48625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42C206-16E7-4907-B9EB-D9CB313FD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CCE98D-AAA7-4CA7-9C92-6FFFFFDEE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E7C1-160F-4872-A083-D5B34AD3449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95904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844E57-E275-4D80-A746-EA2D26B5ED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C2D442-48E8-4F9A-94FA-FBD51E97AC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8A46B7-A789-4341-B449-AA87CE7A9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B267-0363-40C0-A643-16E8FFF48625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5A026F-BE03-4B27-A919-20C1BA0CA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726956-B3CC-47FF-AA45-E8986F627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E7C1-160F-4872-A083-D5B34AD3449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60515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0D63C1-9390-43FF-9429-164F11CCE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BB37D9-50A3-472D-9F75-949F9CB1E9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AA288-DFF4-4411-9F87-749C6F3AF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B267-0363-40C0-A643-16E8FFF48625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C7C12-F6B7-4EC3-AA8F-04A9FF402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5F6DF-24CF-44CC-B8C0-79CAD3AE2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E7C1-160F-4872-A083-D5B34AD3449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82514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28E12-F4CB-4F81-9441-D8AB28FB5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739B3B-6C77-4FEF-B332-BCAC886B02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8CCED4-C909-45D8-A395-38AFB7144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B267-0363-40C0-A643-16E8FFF48625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7B4F1B-4C73-44AF-807B-6905C8401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5C871E-AAFD-4851-8804-5BA2079FE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E7C1-160F-4872-A083-D5B34AD3449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61023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43AC3-0F22-4AEF-9D48-EB114E480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FE6E9F-411D-4412-81EC-F8DCE428E1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6BFE7B-56B7-4736-88D9-40A458E609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FB072E-90FD-4AAD-A325-F4B0D1C6C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B267-0363-40C0-A643-16E8FFF48625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8F0FBC-498E-4051-930F-F1651E70C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8BB195-2126-4035-A38C-6AADF859E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E7C1-160F-4872-A083-D5B34AD3449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27896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A7D7E-A7CF-4076-8304-B9121F994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86374E-2569-4361-8B38-487394CBE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C0602B-10DF-46AE-B7C7-93D9025C7E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CC5224-C5D2-4017-A2B8-25D9E14077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9A47BC-F7BD-4717-A92E-505FB6F3B5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CD9B2E-A63F-4B02-9602-72BDAF19A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B267-0363-40C0-A643-16E8FFF48625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F5E4AF-173D-4D0C-8CF9-1DE02CEBB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909874-2354-4CCA-9930-EC78CEC9B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E7C1-160F-4872-A083-D5B34AD3449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79485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ABB3A-6503-4C56-BF0F-27C1AB492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EC9239-1F15-44A9-8E80-40DDFE569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B267-0363-40C0-A643-16E8FFF48625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9A83DA-27AE-4E62-A141-83BE271E0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A396B6-ECD8-4024-A4E4-F5F90C445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E7C1-160F-4872-A083-D5B34AD3449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96156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7CEA3F-1617-4DDD-8078-B5605F043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B267-0363-40C0-A643-16E8FFF48625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852C5D-4C2E-40DD-A376-AFAF3AF2D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A6571E-DB51-4904-88F4-FF4F7CE8A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E7C1-160F-4872-A083-D5B34AD3449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14237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83871-B043-4A9F-A855-B7C431524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4B8C3-FD7C-41C3-BBEA-CCD16CF93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AFB0F3-26B7-4142-886F-D5585AE80E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490167-D5EB-4205-83E4-9CC6D19CA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B267-0363-40C0-A643-16E8FFF48625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027FC6-AC5D-4222-9364-422F76EBF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C4BEF1-22C9-41F4-84A6-27D117D3B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E7C1-160F-4872-A083-D5B34AD3449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06363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DB734-7950-4312-9890-05745DFB0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6F9203-5B97-414E-9760-D48A4A4387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7B30DC-7AEB-49CD-BD9B-119FA428F1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56CA58-1014-47D0-A96D-E13FE091C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B267-0363-40C0-A643-16E8FFF48625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D74492-8A52-40BE-9FA9-038B8F13A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871FF-AD94-4FC0-B008-6EEFB5924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AE7C1-160F-4872-A083-D5B34AD3449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8449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E0294E-F08A-4A49-8717-5F1D848D5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B68B7B-DB3E-41DB-8BE6-28C907AC2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911C9D-4C5A-4A1C-B92D-102DA5C3EF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6B267-0363-40C0-A643-16E8FFF48625}" type="datetimeFigureOut">
              <a:rPr lang="fi-FI" smtClean="0"/>
              <a:t>26.5.2021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24C1C-67B1-4A4D-B3DB-B77162A0F5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22963-CF3C-4A3B-83E3-787CC7DB80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AE7C1-160F-4872-A083-D5B34AD3449F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10326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74287-D787-4043-A583-977DEDC1A2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i="1" dirty="0"/>
              <a:t>WF on rule based approach for delta TIB and RIB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E6A4F8-43F9-4A2B-ACE0-B96AAAC503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A3E879A-C6AF-41B2-8CCD-8C10689EFA8E}"/>
              </a:ext>
            </a:extLst>
          </p:cNvPr>
          <p:cNvSpPr/>
          <p:nvPr/>
        </p:nvSpPr>
        <p:spPr>
          <a:xfrm>
            <a:off x="10053029" y="41894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ea typeface="DengXian" panose="02010600030101010101" pitchFamily="2" charset="-122"/>
              </a:rPr>
              <a:t>R4-2107888	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401821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F620A-B92B-4E7C-8BF9-74BC3B798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Background</a:t>
            </a:r>
            <a:r>
              <a:rPr lang="fi-FI" dirty="0"/>
              <a:t>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BA431-1BC4-4E09-B95B-DCF8AB6B65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dirty="0"/>
              <a:t>In RAN4#99 </a:t>
            </a:r>
            <a:r>
              <a:rPr lang="fi-FI" dirty="0" err="1"/>
              <a:t>there</a:t>
            </a:r>
            <a:r>
              <a:rPr lang="fi-FI" dirty="0"/>
              <a:t> </a:t>
            </a:r>
            <a:r>
              <a:rPr lang="fi-FI" dirty="0" err="1"/>
              <a:t>was</a:t>
            </a:r>
            <a:r>
              <a:rPr lang="fi-FI" dirty="0"/>
              <a:t> a </a:t>
            </a:r>
            <a:r>
              <a:rPr lang="fi-FI" dirty="0" err="1"/>
              <a:t>contribution</a:t>
            </a:r>
            <a:r>
              <a:rPr lang="fi-FI" dirty="0"/>
              <a:t> [1] </a:t>
            </a:r>
            <a:r>
              <a:rPr lang="fi-FI" dirty="0" err="1"/>
              <a:t>proposing</a:t>
            </a:r>
            <a:r>
              <a:rPr lang="fi-FI" dirty="0"/>
              <a:t> a discussion on </a:t>
            </a:r>
            <a:r>
              <a:rPr lang="en-US" dirty="0"/>
              <a:t>rule set based approach for defining </a:t>
            </a:r>
            <a:r>
              <a:rPr lang="en-US" dirty="0" err="1"/>
              <a:t>dTib</a:t>
            </a:r>
            <a:r>
              <a:rPr lang="en-US" dirty="0"/>
              <a:t> and </a:t>
            </a:r>
            <a:r>
              <a:rPr lang="en-US" dirty="0" err="1"/>
              <a:t>dRib</a:t>
            </a:r>
            <a:r>
              <a:rPr lang="en-US" dirty="0"/>
              <a:t> values.</a:t>
            </a:r>
          </a:p>
          <a:p>
            <a:pPr marL="0" indent="0">
              <a:buNone/>
            </a:pPr>
            <a:r>
              <a:rPr lang="en-US" dirty="0"/>
              <a:t>Parallel to this RAN4 has also discussed on ways to compress </a:t>
            </a:r>
            <a:r>
              <a:rPr lang="en-US" dirty="0" err="1"/>
              <a:t>dTib</a:t>
            </a:r>
            <a:r>
              <a:rPr lang="en-US" dirty="0"/>
              <a:t> and </a:t>
            </a:r>
            <a:r>
              <a:rPr lang="en-US" dirty="0" err="1"/>
              <a:t>dRib</a:t>
            </a:r>
            <a:r>
              <a:rPr lang="en-US" dirty="0"/>
              <a:t> tables.</a:t>
            </a:r>
          </a:p>
          <a:p>
            <a:pPr marL="0" indent="0">
              <a:buNone/>
            </a:pPr>
            <a:r>
              <a:rPr lang="en-US" dirty="0"/>
              <a:t>Proposal on rule-based approach is not to replace table compression effort but to complement it.</a:t>
            </a:r>
            <a:endParaRPr lang="fi-FI" dirty="0"/>
          </a:p>
          <a:p>
            <a:pPr marL="0" indent="0">
              <a:buNone/>
            </a:pPr>
            <a:r>
              <a:rPr lang="en-US" dirty="0"/>
              <a:t>[1] R4-2108915 New way for defining </a:t>
            </a:r>
            <a:r>
              <a:rPr lang="en-US" dirty="0" err="1"/>
              <a:t>dTib</a:t>
            </a:r>
            <a:r>
              <a:rPr lang="en-US" dirty="0"/>
              <a:t> and </a:t>
            </a:r>
            <a:r>
              <a:rPr lang="en-US" dirty="0" err="1"/>
              <a:t>dRib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23018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5C810-32E1-4952-B7DC-C596CC973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Background</a:t>
            </a:r>
            <a:r>
              <a:rPr lang="fi-FI" dirty="0"/>
              <a:t>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44CA6-E26C-4AA8-A5AE-756E2E3B8D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GB" dirty="0"/>
              <a:t>In [1] </a:t>
            </a:r>
            <a:r>
              <a:rPr lang="fi-FI" dirty="0"/>
              <a:t>it </a:t>
            </a:r>
            <a:r>
              <a:rPr lang="fi-FI" dirty="0" err="1"/>
              <a:t>was</a:t>
            </a:r>
            <a:r>
              <a:rPr lang="fi-FI" dirty="0"/>
              <a:t> </a:t>
            </a:r>
            <a:r>
              <a:rPr lang="fi-FI" dirty="0" err="1"/>
              <a:t>studies</a:t>
            </a:r>
            <a:r>
              <a:rPr lang="fi-FI" dirty="0"/>
              <a:t> on </a:t>
            </a:r>
            <a:r>
              <a:rPr lang="fi-FI" dirty="0" err="1"/>
              <a:t>how</a:t>
            </a:r>
            <a:r>
              <a:rPr lang="fi-FI" dirty="0"/>
              <a:t> </a:t>
            </a:r>
            <a:r>
              <a:rPr lang="fi-FI" dirty="0" err="1"/>
              <a:t>many</a:t>
            </a:r>
            <a:r>
              <a:rPr lang="fi-FI" dirty="0"/>
              <a:t> </a:t>
            </a:r>
            <a:r>
              <a:rPr lang="fi-FI" dirty="0" err="1"/>
              <a:t>current</a:t>
            </a:r>
            <a:r>
              <a:rPr lang="fi-FI" dirty="0"/>
              <a:t> band </a:t>
            </a:r>
            <a:r>
              <a:rPr lang="fi-FI" dirty="0" err="1"/>
              <a:t>combinations</a:t>
            </a:r>
            <a:r>
              <a:rPr lang="fi-FI" dirty="0"/>
              <a:t> </a:t>
            </a:r>
            <a:r>
              <a:rPr lang="fi-FI" dirty="0" err="1"/>
              <a:t>follow</a:t>
            </a:r>
            <a:r>
              <a:rPr lang="fi-FI" dirty="0"/>
              <a:t> </a:t>
            </a:r>
            <a:r>
              <a:rPr lang="fi-FI" dirty="0" err="1"/>
              <a:t>rule</a:t>
            </a:r>
            <a:r>
              <a:rPr lang="fi-FI" dirty="0"/>
              <a:t>-set </a:t>
            </a:r>
            <a:r>
              <a:rPr lang="fi-FI" dirty="0" err="1"/>
              <a:t>outlined</a:t>
            </a:r>
            <a:r>
              <a:rPr lang="fi-FI" dirty="0"/>
              <a:t> </a:t>
            </a:r>
            <a:r>
              <a:rPr lang="fi-FI" dirty="0" err="1"/>
              <a:t>below</a:t>
            </a:r>
            <a:endParaRPr lang="fi-FI" dirty="0"/>
          </a:p>
          <a:p>
            <a:pPr lvl="1" hangingPunct="0"/>
            <a:r>
              <a:rPr lang="en-US" dirty="0"/>
              <a:t>H-L </a:t>
            </a:r>
            <a:r>
              <a:rPr lang="en-US" dirty="0" err="1"/>
              <a:t>dTib</a:t>
            </a:r>
            <a:r>
              <a:rPr lang="en-US" dirty="0"/>
              <a:t>=0.3 and </a:t>
            </a:r>
            <a:r>
              <a:rPr lang="en-US" dirty="0" err="1"/>
              <a:t>dRib</a:t>
            </a:r>
            <a:r>
              <a:rPr lang="en-US" dirty="0"/>
              <a:t>=0</a:t>
            </a:r>
            <a:endParaRPr lang="fi-FI" dirty="0"/>
          </a:p>
          <a:p>
            <a:pPr lvl="1" hangingPunct="0"/>
            <a:r>
              <a:rPr lang="en-US" dirty="0"/>
              <a:t>L-L and H-H </a:t>
            </a:r>
            <a:r>
              <a:rPr lang="en-US" dirty="0" err="1"/>
              <a:t>dTib</a:t>
            </a:r>
            <a:r>
              <a:rPr lang="en-US" dirty="0"/>
              <a:t>=0.5 and </a:t>
            </a:r>
            <a:r>
              <a:rPr lang="en-US" dirty="0" err="1"/>
              <a:t>dRib</a:t>
            </a:r>
            <a:r>
              <a:rPr lang="en-US" dirty="0"/>
              <a:t>=0</a:t>
            </a:r>
            <a:endParaRPr lang="fi-FI" dirty="0"/>
          </a:p>
          <a:p>
            <a:pPr lvl="1" hangingPunct="0"/>
            <a:r>
              <a:rPr lang="en-US" dirty="0"/>
              <a:t>L-L-L and H-H-H maybe needs case by case study</a:t>
            </a:r>
            <a:endParaRPr lang="fi-FI" dirty="0"/>
          </a:p>
          <a:p>
            <a:pPr lvl="1" hangingPunct="0"/>
            <a:r>
              <a:rPr lang="en-US" dirty="0"/>
              <a:t>Carriers in bands with a harmonic falling onto one of the DLs: default </a:t>
            </a:r>
            <a:r>
              <a:rPr lang="en-US" dirty="0" err="1"/>
              <a:t>dTIB</a:t>
            </a:r>
            <a:r>
              <a:rPr lang="en-US" dirty="0"/>
              <a:t> = 0.6 dB</a:t>
            </a:r>
            <a:endParaRPr lang="fi-FI" dirty="0"/>
          </a:p>
          <a:p>
            <a:pPr lvl="1" hangingPunct="0"/>
            <a:r>
              <a:rPr lang="en-US" dirty="0"/>
              <a:t>42,77,78 gets </a:t>
            </a:r>
            <a:r>
              <a:rPr lang="en-US" dirty="0" err="1"/>
              <a:t>dTib</a:t>
            </a:r>
            <a:r>
              <a:rPr lang="en-US" dirty="0"/>
              <a:t>=0.8 and </a:t>
            </a:r>
            <a:r>
              <a:rPr lang="en-US" dirty="0" err="1"/>
              <a:t>dRib</a:t>
            </a:r>
            <a:r>
              <a:rPr lang="en-US" dirty="0"/>
              <a:t>=0.5</a:t>
            </a:r>
            <a:endParaRPr lang="fi-FI" dirty="0"/>
          </a:p>
          <a:p>
            <a:pPr lvl="1" hangingPunct="0"/>
            <a:r>
              <a:rPr lang="en-US" dirty="0"/>
              <a:t>n79 </a:t>
            </a:r>
            <a:r>
              <a:rPr lang="en-US" dirty="0" err="1"/>
              <a:t>dTib</a:t>
            </a:r>
            <a:r>
              <a:rPr lang="en-US" dirty="0"/>
              <a:t> = 0 and </a:t>
            </a:r>
            <a:r>
              <a:rPr lang="en-US" dirty="0" err="1"/>
              <a:t>dRib</a:t>
            </a:r>
            <a:r>
              <a:rPr lang="en-US" dirty="0"/>
              <a:t>=0 unless is combined with 3.5 GHz bands then </a:t>
            </a:r>
            <a:r>
              <a:rPr lang="en-US" dirty="0" err="1"/>
              <a:t>dTib</a:t>
            </a:r>
            <a:r>
              <a:rPr lang="en-US" dirty="0"/>
              <a:t>=0.8 and </a:t>
            </a:r>
            <a:r>
              <a:rPr lang="en-US" dirty="0" err="1"/>
              <a:t>dRib</a:t>
            </a:r>
            <a:r>
              <a:rPr lang="en-US" dirty="0"/>
              <a:t>=0.5</a:t>
            </a:r>
            <a:endParaRPr lang="fi-FI" dirty="0"/>
          </a:p>
          <a:p>
            <a:pPr lvl="1" hangingPunct="0"/>
            <a:r>
              <a:rPr lang="en-US" dirty="0" err="1"/>
              <a:t>dRib</a:t>
            </a:r>
            <a:r>
              <a:rPr lang="en-US" dirty="0"/>
              <a:t> = dTib-0.5 dB</a:t>
            </a:r>
            <a:endParaRPr lang="fi-FI" dirty="0"/>
          </a:p>
          <a:p>
            <a:pPr lvl="1" hangingPunct="0"/>
            <a:r>
              <a:rPr lang="en-US" dirty="0"/>
              <a:t>Combinations with notes are handled case by case</a:t>
            </a:r>
            <a:endParaRPr lang="fi-FI" dirty="0"/>
          </a:p>
          <a:p>
            <a:pPr marL="0" indent="0">
              <a:buNone/>
            </a:pPr>
            <a:r>
              <a:rPr lang="en-GB" dirty="0"/>
              <a:t>Low bands in above are below 1GHz and high bands above 1 GHz but bands around 3.5 GHz and above are handled separately.</a:t>
            </a:r>
          </a:p>
          <a:p>
            <a:pPr marL="0" indent="0">
              <a:buNone/>
            </a:pPr>
            <a:r>
              <a:rPr lang="en-GB" dirty="0"/>
              <a:t>Some statistical analysis were presented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485630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012E9-53E0-4B90-999E-396BDC905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r>
              <a:rPr lang="fi-FI" dirty="0"/>
              <a:t> - </a:t>
            </a:r>
            <a:r>
              <a:rPr lang="fi-FI" dirty="0" err="1"/>
              <a:t>Rules</a:t>
            </a:r>
            <a:r>
              <a:rPr lang="fi-FI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B4259E-3034-4101-8B77-ECFCAE7C9A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/>
              <a:t>RAN4 </a:t>
            </a:r>
            <a:r>
              <a:rPr lang="fi-FI" dirty="0" err="1"/>
              <a:t>continues</a:t>
            </a:r>
            <a:r>
              <a:rPr lang="fi-FI" dirty="0"/>
              <a:t> discussion in </a:t>
            </a:r>
            <a:r>
              <a:rPr lang="fi-FI" dirty="0" err="1"/>
              <a:t>next</a:t>
            </a:r>
            <a:r>
              <a:rPr lang="fi-FI" dirty="0"/>
              <a:t> </a:t>
            </a:r>
            <a:r>
              <a:rPr lang="fi-FI" dirty="0" err="1"/>
              <a:t>meeting</a:t>
            </a:r>
            <a:r>
              <a:rPr lang="fi-FI" dirty="0"/>
              <a:t> on </a:t>
            </a:r>
            <a:r>
              <a:rPr lang="fi-FI" dirty="0" err="1"/>
              <a:t>if</a:t>
            </a:r>
            <a:r>
              <a:rPr lang="fi-FI" dirty="0"/>
              <a:t> it is </a:t>
            </a:r>
            <a:r>
              <a:rPr lang="fi-FI" dirty="0" err="1"/>
              <a:t>possible</a:t>
            </a:r>
            <a:r>
              <a:rPr lang="fi-FI" dirty="0"/>
              <a:t> to </a:t>
            </a:r>
            <a:r>
              <a:rPr lang="fi-FI" dirty="0" err="1"/>
              <a:t>define</a:t>
            </a:r>
            <a:r>
              <a:rPr lang="fi-FI" dirty="0"/>
              <a:t> </a:t>
            </a:r>
            <a:r>
              <a:rPr lang="fi-FI" dirty="0" err="1"/>
              <a:t>rule</a:t>
            </a:r>
            <a:r>
              <a:rPr lang="fi-FI" dirty="0"/>
              <a:t>-set </a:t>
            </a:r>
            <a:r>
              <a:rPr lang="fi-FI" dirty="0" err="1"/>
              <a:t>from</a:t>
            </a:r>
            <a:r>
              <a:rPr lang="fi-FI" dirty="0"/>
              <a:t> </a:t>
            </a:r>
            <a:r>
              <a:rPr lang="fi-FI" dirty="0" err="1"/>
              <a:t>which</a:t>
            </a:r>
            <a:r>
              <a:rPr lang="fi-FI" dirty="0"/>
              <a:t> </a:t>
            </a:r>
            <a:r>
              <a:rPr lang="fi-FI" dirty="0" err="1"/>
              <a:t>dTib</a:t>
            </a:r>
            <a:r>
              <a:rPr lang="fi-FI" dirty="0"/>
              <a:t> and </a:t>
            </a:r>
            <a:r>
              <a:rPr lang="fi-FI" dirty="0" err="1"/>
              <a:t>dRib</a:t>
            </a:r>
            <a:r>
              <a:rPr lang="fi-FI" dirty="0"/>
              <a:t> </a:t>
            </a:r>
            <a:r>
              <a:rPr lang="fi-FI" dirty="0" err="1"/>
              <a:t>values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derived</a:t>
            </a:r>
            <a:r>
              <a:rPr lang="fi-FI" dirty="0"/>
              <a:t>. </a:t>
            </a:r>
            <a:r>
              <a:rPr lang="fi-FI" dirty="0" err="1"/>
              <a:t>Following</a:t>
            </a:r>
            <a:r>
              <a:rPr lang="fi-FI" dirty="0"/>
              <a:t> </a:t>
            </a:r>
            <a:r>
              <a:rPr lang="fi-FI" dirty="0" err="1"/>
              <a:t>topics</a:t>
            </a:r>
            <a:r>
              <a:rPr lang="fi-FI" dirty="0"/>
              <a:t> at </a:t>
            </a:r>
            <a:r>
              <a:rPr lang="fi-FI" dirty="0" err="1"/>
              <a:t>least</a:t>
            </a:r>
            <a:r>
              <a:rPr lang="fi-FI" dirty="0"/>
              <a:t> </a:t>
            </a:r>
            <a:r>
              <a:rPr lang="fi-FI" dirty="0" err="1"/>
              <a:t>should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discussed</a:t>
            </a:r>
            <a:endParaRPr lang="fi-FI" dirty="0"/>
          </a:p>
          <a:p>
            <a:pPr lvl="1"/>
            <a:r>
              <a:rPr lang="fi-FI" dirty="0" err="1"/>
              <a:t>What</a:t>
            </a:r>
            <a:r>
              <a:rPr lang="fi-FI" dirty="0"/>
              <a:t> </a:t>
            </a:r>
            <a:r>
              <a:rPr lang="fi-FI" dirty="0" err="1"/>
              <a:t>kind</a:t>
            </a:r>
            <a:r>
              <a:rPr lang="fi-FI" dirty="0"/>
              <a:t> of </a:t>
            </a:r>
            <a:r>
              <a:rPr lang="fi-FI" dirty="0" err="1"/>
              <a:t>rules</a:t>
            </a:r>
            <a:r>
              <a:rPr lang="fi-FI" dirty="0"/>
              <a:t> </a:t>
            </a:r>
            <a:r>
              <a:rPr lang="fi-FI" dirty="0" err="1"/>
              <a:t>could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considered</a:t>
            </a:r>
            <a:endParaRPr lang="fi-FI" dirty="0"/>
          </a:p>
          <a:p>
            <a:pPr lvl="1"/>
            <a:r>
              <a:rPr lang="fi-FI" dirty="0"/>
              <a:t>Analysis on </a:t>
            </a:r>
            <a:r>
              <a:rPr lang="fi-FI" dirty="0" err="1"/>
              <a:t>how</a:t>
            </a:r>
            <a:r>
              <a:rPr lang="fi-FI" dirty="0"/>
              <a:t> </a:t>
            </a:r>
            <a:r>
              <a:rPr lang="fi-FI" dirty="0" err="1"/>
              <a:t>current</a:t>
            </a:r>
            <a:r>
              <a:rPr lang="fi-FI" dirty="0"/>
              <a:t> </a:t>
            </a:r>
            <a:r>
              <a:rPr lang="fi-FI" dirty="0" err="1"/>
              <a:t>dTib</a:t>
            </a:r>
            <a:r>
              <a:rPr lang="fi-FI" dirty="0"/>
              <a:t>/</a:t>
            </a:r>
            <a:r>
              <a:rPr lang="fi-FI" dirty="0" err="1"/>
              <a:t>dRib</a:t>
            </a:r>
            <a:r>
              <a:rPr lang="fi-FI" dirty="0"/>
              <a:t> </a:t>
            </a:r>
            <a:r>
              <a:rPr lang="fi-FI" dirty="0" err="1"/>
              <a:t>values</a:t>
            </a:r>
            <a:r>
              <a:rPr lang="fi-FI" dirty="0"/>
              <a:t> </a:t>
            </a:r>
            <a:r>
              <a:rPr lang="fi-FI" dirty="0" err="1"/>
              <a:t>correlate</a:t>
            </a:r>
            <a:r>
              <a:rPr lang="fi-FI" dirty="0"/>
              <a:t> </a:t>
            </a:r>
            <a:r>
              <a:rPr lang="fi-FI" dirty="0" err="1"/>
              <a:t>with</a:t>
            </a:r>
            <a:r>
              <a:rPr lang="fi-FI" dirty="0"/>
              <a:t> </a:t>
            </a:r>
            <a:r>
              <a:rPr lang="fi-FI" dirty="0" err="1"/>
              <a:t>rules</a:t>
            </a:r>
            <a:endParaRPr lang="fi-FI" dirty="0"/>
          </a:p>
          <a:p>
            <a:pPr lvl="1"/>
            <a:r>
              <a:rPr lang="fi-FI" dirty="0" err="1"/>
              <a:t>Which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combination</a:t>
            </a:r>
            <a:r>
              <a:rPr lang="fi-FI" dirty="0"/>
              <a:t> </a:t>
            </a:r>
            <a:r>
              <a:rPr lang="fi-FI" dirty="0" err="1"/>
              <a:t>types</a:t>
            </a:r>
            <a:r>
              <a:rPr lang="fi-FI" dirty="0"/>
              <a:t> </a:t>
            </a:r>
            <a:r>
              <a:rPr lang="fi-FI" dirty="0" err="1"/>
              <a:t>that</a:t>
            </a:r>
            <a:r>
              <a:rPr lang="fi-FI" dirty="0"/>
              <a:t> </a:t>
            </a:r>
            <a:r>
              <a:rPr lang="fi-FI" dirty="0" err="1"/>
              <a:t>need</a:t>
            </a:r>
            <a:r>
              <a:rPr lang="fi-FI" dirty="0"/>
              <a:t> case by case </a:t>
            </a:r>
            <a:r>
              <a:rPr lang="fi-FI" dirty="0" err="1"/>
              <a:t>treatment</a:t>
            </a:r>
            <a:endParaRPr lang="fi-FI" dirty="0"/>
          </a:p>
          <a:p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8827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D1801-3798-4BC3-9E0E-426BE8EF2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r>
              <a:rPr lang="fi-FI" dirty="0"/>
              <a:t> – How to </a:t>
            </a:r>
            <a:r>
              <a:rPr lang="fi-FI" dirty="0" err="1"/>
              <a:t>apply</a:t>
            </a:r>
            <a:r>
              <a:rPr lang="fi-FI" dirty="0"/>
              <a:t> </a:t>
            </a:r>
            <a:r>
              <a:rPr lang="fi-FI" dirty="0" err="1"/>
              <a:t>Rules</a:t>
            </a:r>
            <a:r>
              <a:rPr lang="fi-FI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BC247-E8AC-4A12-A617-B9178ABCB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i-FI" dirty="0"/>
              <a:t>In </a:t>
            </a:r>
            <a:r>
              <a:rPr lang="fi-FI" dirty="0" err="1"/>
              <a:t>moderator</a:t>
            </a:r>
            <a:r>
              <a:rPr lang="fi-FI" dirty="0"/>
              <a:t> </a:t>
            </a:r>
            <a:r>
              <a:rPr lang="fi-FI" dirty="0" err="1"/>
              <a:t>summary</a:t>
            </a:r>
            <a:r>
              <a:rPr lang="fi-FI" dirty="0"/>
              <a:t> on 151 </a:t>
            </a:r>
            <a:r>
              <a:rPr lang="fi-FI" dirty="0" err="1"/>
              <a:t>there</a:t>
            </a:r>
            <a:r>
              <a:rPr lang="fi-FI" dirty="0"/>
              <a:t> </a:t>
            </a:r>
            <a:r>
              <a:rPr lang="fi-FI" dirty="0" err="1"/>
              <a:t>were</a:t>
            </a:r>
            <a:r>
              <a:rPr lang="fi-FI" dirty="0"/>
              <a:t> </a:t>
            </a:r>
            <a:r>
              <a:rPr lang="fi-FI" dirty="0" err="1"/>
              <a:t>also</a:t>
            </a:r>
            <a:r>
              <a:rPr lang="fi-FI" dirty="0"/>
              <a:t> </a:t>
            </a:r>
            <a:r>
              <a:rPr lang="fi-FI" dirty="0" err="1"/>
              <a:t>some</a:t>
            </a:r>
            <a:r>
              <a:rPr lang="fi-FI" dirty="0"/>
              <a:t> discussion on </a:t>
            </a:r>
            <a:r>
              <a:rPr lang="fi-FI" dirty="0" err="1"/>
              <a:t>how</a:t>
            </a:r>
            <a:r>
              <a:rPr lang="fi-FI" dirty="0"/>
              <a:t> to </a:t>
            </a:r>
            <a:r>
              <a:rPr lang="fi-FI" dirty="0" err="1"/>
              <a:t>apply</a:t>
            </a:r>
            <a:r>
              <a:rPr lang="fi-FI" dirty="0"/>
              <a:t> </a:t>
            </a:r>
            <a:r>
              <a:rPr lang="fi-FI" dirty="0" err="1"/>
              <a:t>rules</a:t>
            </a:r>
            <a:r>
              <a:rPr lang="fi-FI" dirty="0"/>
              <a:t> </a:t>
            </a:r>
            <a:r>
              <a:rPr lang="fi-FI" dirty="0" err="1"/>
              <a:t>if</a:t>
            </a:r>
            <a:r>
              <a:rPr lang="fi-FI" dirty="0"/>
              <a:t> </a:t>
            </a:r>
            <a:r>
              <a:rPr lang="fi-FI" dirty="0" err="1"/>
              <a:t>such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derived</a:t>
            </a:r>
            <a:r>
              <a:rPr lang="fi-FI" dirty="0"/>
              <a:t>, </a:t>
            </a:r>
            <a:r>
              <a:rPr lang="fi-FI" dirty="0" err="1"/>
              <a:t>see</a:t>
            </a:r>
            <a:r>
              <a:rPr lang="fi-FI" dirty="0"/>
              <a:t> </a:t>
            </a:r>
            <a:r>
              <a:rPr lang="fi-FI" dirty="0" err="1"/>
              <a:t>below</a:t>
            </a:r>
            <a:r>
              <a:rPr lang="fi-FI" dirty="0"/>
              <a:t>. </a:t>
            </a:r>
            <a:r>
              <a:rPr lang="fi-FI" dirty="0" err="1"/>
              <a:t>Further</a:t>
            </a:r>
            <a:r>
              <a:rPr lang="fi-FI" dirty="0"/>
              <a:t> discussion on </a:t>
            </a:r>
            <a:r>
              <a:rPr lang="fi-FI" dirty="0" err="1"/>
              <a:t>this</a:t>
            </a:r>
            <a:r>
              <a:rPr lang="fi-FI" dirty="0"/>
              <a:t> is </a:t>
            </a:r>
            <a:r>
              <a:rPr lang="fi-FI" dirty="0" err="1"/>
              <a:t>also</a:t>
            </a:r>
            <a:r>
              <a:rPr lang="fi-FI" dirty="0"/>
              <a:t> </a:t>
            </a:r>
            <a:r>
              <a:rPr lang="fi-FI" dirty="0" err="1"/>
              <a:t>welcomed</a:t>
            </a:r>
            <a:r>
              <a:rPr lang="fi-FI" dirty="0"/>
              <a:t>.</a:t>
            </a:r>
          </a:p>
          <a:p>
            <a:endParaRPr lang="fi-FI" dirty="0"/>
          </a:p>
          <a:p>
            <a:pPr marL="914400" lvl="1" indent="-457200" hangingPunct="0">
              <a:buFont typeface="+mj-lt"/>
              <a:buAutoNum type="arabicPeriod"/>
            </a:pPr>
            <a:r>
              <a:rPr lang="en-US" dirty="0"/>
              <a:t>Just have rules and delete tables </a:t>
            </a:r>
          </a:p>
          <a:p>
            <a:pPr marL="914400" lvl="1" indent="-457200" hangingPunct="0">
              <a:buFont typeface="+mj-lt"/>
              <a:buAutoNum type="arabicPeriod"/>
            </a:pPr>
            <a:r>
              <a:rPr lang="en-US" dirty="0"/>
              <a:t>Have rules based approach and apply that all new combos but keep exiting tables </a:t>
            </a:r>
          </a:p>
          <a:p>
            <a:pPr marL="914400" lvl="1" indent="-457200" hangingPunct="0">
              <a:buFont typeface="+mj-lt"/>
              <a:buAutoNum type="arabicPeriod"/>
            </a:pPr>
            <a:r>
              <a:rPr lang="en-US" dirty="0"/>
              <a:t>Have rules based approach and apply that to majority combos but complex combinations are added into tables, like the ones with notes or 3 low bands </a:t>
            </a:r>
            <a:r>
              <a:rPr lang="en-US" dirty="0" err="1"/>
              <a:t>etc</a:t>
            </a:r>
            <a:r>
              <a:rPr lang="en-US" dirty="0"/>
              <a:t> </a:t>
            </a:r>
          </a:p>
          <a:p>
            <a:pPr marL="914400" lvl="1" indent="-457200" hangingPunct="0">
              <a:buFont typeface="+mj-lt"/>
              <a:buAutoNum type="arabicPeriod"/>
            </a:pPr>
            <a:r>
              <a:rPr lang="en-US" dirty="0"/>
              <a:t>Companies can use rules to derive relaxations but values are always captured into tables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28531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384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rule based approach for delta TIB and RIB</vt:lpstr>
      <vt:lpstr>Background 1/2</vt:lpstr>
      <vt:lpstr>Background 2/2</vt:lpstr>
      <vt:lpstr>Way forward - Rules </vt:lpstr>
      <vt:lpstr>Way forward – How to apply Rules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rule based approach for delta TIB and RIB</dc:title>
  <dc:creator>Vasenkari, Petri J. (Nokia - FI/Espoo)</dc:creator>
  <cp:lastModifiedBy>Vasenkari, Petri J. (Nokia - FI/Espoo)</cp:lastModifiedBy>
  <cp:revision>2</cp:revision>
  <dcterms:created xsi:type="dcterms:W3CDTF">2021-05-26T08:52:14Z</dcterms:created>
  <dcterms:modified xsi:type="dcterms:W3CDTF">2021-05-26T13:50:45Z</dcterms:modified>
</cp:coreProperties>
</file>