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293" r:id="rId4"/>
    <p:sldId id="294" r:id="rId5"/>
    <p:sldId id="29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34" autoAdjust="0"/>
    <p:restoredTop sz="96357" autoAdjust="0"/>
  </p:normalViewPr>
  <p:slideViewPr>
    <p:cSldViewPr snapToGrid="0">
      <p:cViewPr varScale="1">
        <p:scale>
          <a:sx n="78" d="100"/>
          <a:sy n="78" d="100"/>
        </p:scale>
        <p:origin x="12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73028302-2DD9-4680-A66A-7F4B1C1B4413}"/>
    <pc:docChg chg="modSld">
      <pc:chgData name="Sumant Iyer" userId="913335bb-3b58-4b6e-abaa-4eed84b2043c" providerId="ADAL" clId="{73028302-2DD9-4680-A66A-7F4B1C1B4413}" dt="2021-05-26T02:17:05.659" v="34" actId="20577"/>
      <pc:docMkLst>
        <pc:docMk/>
      </pc:docMkLst>
      <pc:sldChg chg="modSp mod">
        <pc:chgData name="Sumant Iyer" userId="913335bb-3b58-4b6e-abaa-4eed84b2043c" providerId="ADAL" clId="{73028302-2DD9-4680-A66A-7F4B1C1B4413}" dt="2021-05-26T02:16:41.907" v="30" actId="20577"/>
        <pc:sldMkLst>
          <pc:docMk/>
          <pc:sldMk cId="4214418361" sldId="288"/>
        </pc:sldMkLst>
        <pc:spChg chg="mod">
          <ac:chgData name="Sumant Iyer" userId="913335bb-3b58-4b6e-abaa-4eed84b2043c" providerId="ADAL" clId="{73028302-2DD9-4680-A66A-7F4B1C1B4413}" dt="2021-05-26T02:16:41.907" v="30" actId="20577"/>
          <ac:spMkLst>
            <pc:docMk/>
            <pc:sldMk cId="4214418361" sldId="288"/>
            <ac:spMk id="3" creationId="{7D910224-E461-4DC4-B45C-6F74A6477254}"/>
          </ac:spMkLst>
        </pc:spChg>
      </pc:sldChg>
      <pc:sldChg chg="modSp mod">
        <pc:chgData name="Sumant Iyer" userId="913335bb-3b58-4b6e-abaa-4eed84b2043c" providerId="ADAL" clId="{73028302-2DD9-4680-A66A-7F4B1C1B4413}" dt="2021-05-26T02:16:09.767" v="26" actId="20577"/>
        <pc:sldMkLst>
          <pc:docMk/>
          <pc:sldMk cId="3442517460" sldId="290"/>
        </pc:sldMkLst>
        <pc:spChg chg="mod">
          <ac:chgData name="Sumant Iyer" userId="913335bb-3b58-4b6e-abaa-4eed84b2043c" providerId="ADAL" clId="{73028302-2DD9-4680-A66A-7F4B1C1B4413}" dt="2021-05-26T02:16:09.767" v="26" actId="20577"/>
          <ac:spMkLst>
            <pc:docMk/>
            <pc:sldMk cId="3442517460" sldId="290"/>
            <ac:spMk id="3" creationId="{96427B14-A8E9-4D95-BB80-9F68249E754F}"/>
          </ac:spMkLst>
        </pc:spChg>
      </pc:sldChg>
      <pc:sldChg chg="modSp mod">
        <pc:chgData name="Sumant Iyer" userId="913335bb-3b58-4b6e-abaa-4eed84b2043c" providerId="ADAL" clId="{73028302-2DD9-4680-A66A-7F4B1C1B4413}" dt="2021-05-26T02:17:05.659" v="34" actId="20577"/>
        <pc:sldMkLst>
          <pc:docMk/>
          <pc:sldMk cId="2586774041" sldId="293"/>
        </pc:sldMkLst>
        <pc:spChg chg="mod">
          <ac:chgData name="Sumant Iyer" userId="913335bb-3b58-4b6e-abaa-4eed84b2043c" providerId="ADAL" clId="{73028302-2DD9-4680-A66A-7F4B1C1B4413}" dt="2021-05-26T02:17:05.659" v="34" actId="20577"/>
          <ac:spMkLst>
            <pc:docMk/>
            <pc:sldMk cId="2586774041" sldId="293"/>
            <ac:spMk id="3" creationId="{7D910224-E461-4DC4-B45C-6F74A647725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PC5 requirements in n259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RAN4#99-e	                                                                                                                                                   R4-2107839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e-Meeting, May 2021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Qualcomm Incorporated</a:t>
            </a:r>
          </a:p>
        </p:txBody>
      </p:sp>
    </p:spTree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min. peak EIRP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60310"/>
          </a:xfrm>
        </p:spPr>
        <p:txBody>
          <a:bodyPr>
            <a:normAutofit/>
          </a:bodyPr>
          <a:lstStyle/>
          <a:p>
            <a:r>
              <a:rPr lang="en-US" dirty="0"/>
              <a:t>The min. peak EIRP requirement:</a:t>
            </a:r>
          </a:p>
          <a:p>
            <a:pPr lvl="1"/>
            <a:r>
              <a:rPr lang="en-US" b="1" dirty="0"/>
              <a:t>Alt-1: </a:t>
            </a:r>
            <a:r>
              <a:rPr lang="en-US" dirty="0"/>
              <a:t>Based on scaling from existing requirements</a:t>
            </a:r>
          </a:p>
          <a:p>
            <a:pPr lvl="2"/>
            <a:r>
              <a:rPr lang="en-US" dirty="0"/>
              <a:t>[26.7 to 27.5] dBm</a:t>
            </a:r>
          </a:p>
          <a:p>
            <a:pPr lvl="1"/>
            <a:r>
              <a:rPr lang="en-US" b="1" dirty="0"/>
              <a:t>Alt-2: </a:t>
            </a:r>
            <a:r>
              <a:rPr lang="en-US" dirty="0"/>
              <a:t>From averaging UE Tx budget-based proposals. </a:t>
            </a:r>
          </a:p>
          <a:p>
            <a:pPr lvl="2"/>
            <a:r>
              <a:rPr lang="en-US" dirty="0"/>
              <a:t>Average power: 28.0 dBm</a:t>
            </a:r>
          </a:p>
          <a:p>
            <a:r>
              <a:rPr lang="en-US" dirty="0"/>
              <a:t>Agreement: FFS</a:t>
            </a:r>
          </a:p>
          <a:p>
            <a:pPr lvl="1"/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418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REFSENS requirement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60310"/>
          </a:xfrm>
        </p:spPr>
        <p:txBody>
          <a:bodyPr>
            <a:normAutofit/>
          </a:bodyPr>
          <a:lstStyle/>
          <a:p>
            <a:r>
              <a:rPr lang="en-US" dirty="0"/>
              <a:t>50 MHz CBW, -1 dB SNR target</a:t>
            </a:r>
          </a:p>
          <a:p>
            <a:r>
              <a:rPr lang="en-US" dirty="0"/>
              <a:t>The REFSENS requirement:</a:t>
            </a:r>
          </a:p>
          <a:p>
            <a:pPr lvl="1"/>
            <a:r>
              <a:rPr lang="en-US" b="1" dirty="0"/>
              <a:t>Alt-1: </a:t>
            </a:r>
            <a:r>
              <a:rPr lang="en-US" dirty="0"/>
              <a:t>Based on scaling from existing requirements</a:t>
            </a:r>
          </a:p>
          <a:p>
            <a:pPr lvl="2"/>
            <a:r>
              <a:rPr lang="en-US" dirty="0"/>
              <a:t>[-89.2 to -89.7] dBm</a:t>
            </a:r>
          </a:p>
          <a:p>
            <a:pPr lvl="1"/>
            <a:r>
              <a:rPr lang="en-US" b="1" dirty="0"/>
              <a:t>Alt-2: </a:t>
            </a:r>
            <a:r>
              <a:rPr lang="en-US" dirty="0"/>
              <a:t>From averaging UE Rx budget-based proposals. </a:t>
            </a:r>
          </a:p>
          <a:p>
            <a:pPr lvl="2"/>
            <a:r>
              <a:rPr lang="en-US" dirty="0"/>
              <a:t>Average power: -89.7 dBm</a:t>
            </a:r>
          </a:p>
          <a:p>
            <a:r>
              <a:rPr lang="en-US" dirty="0"/>
              <a:t>Agreement: FFS</a:t>
            </a:r>
          </a:p>
          <a:p>
            <a:pPr marL="0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774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DABC2-D32D-4B85-B5C9-671A345AE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Multi-band relaxations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0FABE-D132-4797-AD58-7EFDD88D1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∆</a:t>
            </a:r>
            <a:r>
              <a:rPr lang="en-GB" dirty="0" err="1"/>
              <a:t>MB</a:t>
            </a:r>
            <a:r>
              <a:rPr lang="en-GB" baseline="-25000" dirty="0" err="1"/>
              <a:t>P,n</a:t>
            </a:r>
            <a:r>
              <a:rPr lang="en-GB" dirty="0"/>
              <a:t> (dB) = 0.5 dB </a:t>
            </a:r>
          </a:p>
          <a:p>
            <a:r>
              <a:rPr lang="en-GB" dirty="0"/>
              <a:t>∆</a:t>
            </a:r>
            <a:r>
              <a:rPr lang="en-GB" dirty="0" err="1"/>
              <a:t>MB</a:t>
            </a:r>
            <a:r>
              <a:rPr lang="en-GB" baseline="-25000" dirty="0" err="1"/>
              <a:t>S,n</a:t>
            </a:r>
            <a:r>
              <a:rPr lang="en-GB" dirty="0"/>
              <a:t> (dB) = 0.5 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705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Spherical coverage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Spherical coverage requirement shall be derived based on following gain drop:</a:t>
            </a:r>
          </a:p>
          <a:p>
            <a:pPr lvl="1"/>
            <a:r>
              <a:rPr lang="en-US" dirty="0"/>
              <a:t>8 dB degradation @ 85</a:t>
            </a:r>
            <a:r>
              <a:rPr lang="en-US" baseline="30000" dirty="0"/>
              <a:t>th</a:t>
            </a:r>
            <a:r>
              <a:rPr lang="en-US" dirty="0"/>
              <a:t>%ile point</a:t>
            </a:r>
          </a:p>
          <a:p>
            <a:pPr lvl="1"/>
            <a:endParaRPr lang="en-US" dirty="0"/>
          </a:p>
          <a:p>
            <a:r>
              <a:rPr lang="en-US" dirty="0"/>
              <a:t>Beam correspondence requirements</a:t>
            </a:r>
          </a:p>
          <a:p>
            <a:pPr lvl="1"/>
            <a:r>
              <a:rPr lang="en-US" dirty="0"/>
              <a:t>Option 1: Bit 0 OK to introduce</a:t>
            </a:r>
          </a:p>
          <a:p>
            <a:pPr lvl="1"/>
            <a:r>
              <a:rPr lang="en-US" dirty="0"/>
              <a:t>Option 2: Bit 0 not OK to introduce</a:t>
            </a:r>
          </a:p>
          <a:p>
            <a:pPr lvl="1"/>
            <a:r>
              <a:rPr lang="en-US" dirty="0"/>
              <a:t>Agreement: FFS</a:t>
            </a:r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517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16341</TotalTime>
  <Words>177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Calibre Regular</vt:lpstr>
      <vt:lpstr>Calibri</vt:lpstr>
      <vt:lpstr>Calibri Light</vt:lpstr>
      <vt:lpstr>Qualcomm Office Regular</vt:lpstr>
      <vt:lpstr>Qualcomm Regular</vt:lpstr>
      <vt:lpstr>Office Theme</vt:lpstr>
      <vt:lpstr>WF on PC5 requirements in n259</vt:lpstr>
      <vt:lpstr>On min. peak EIRP requirement</vt:lpstr>
      <vt:lpstr>On REFSENS requirement </vt:lpstr>
      <vt:lpstr>Multi-band relaxations</vt:lpstr>
      <vt:lpstr>Spherical coverage requirement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Qualcomm</cp:lastModifiedBy>
  <cp:revision>33</cp:revision>
  <dcterms:created xsi:type="dcterms:W3CDTF">2019-07-09T22:24:24Z</dcterms:created>
  <dcterms:modified xsi:type="dcterms:W3CDTF">2021-05-26T02:17:11Z</dcterms:modified>
</cp:coreProperties>
</file>