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5" r:id="rId6"/>
    <p:sldId id="290" r:id="rId7"/>
    <p:sldId id="269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02" autoAdjust="0"/>
    <p:restoredTop sz="94660"/>
  </p:normalViewPr>
  <p:slideViewPr>
    <p:cSldViewPr snapToGrid="0">
      <p:cViewPr varScale="1">
        <p:scale>
          <a:sx n="95" d="100"/>
          <a:sy n="95" d="100"/>
        </p:scale>
        <p:origin x="84" y="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8886" y="1687038"/>
            <a:ext cx="11037057" cy="2049826"/>
          </a:xfrm>
        </p:spPr>
        <p:txBody>
          <a:bodyPr>
            <a:noAutofit/>
          </a:bodyPr>
          <a:lstStyle/>
          <a:p>
            <a:r>
              <a:rPr lang="en-US" i="1" dirty="0"/>
              <a:t>WF on Rx Requirements for Type 2 UE</a:t>
            </a:r>
            <a:endParaRPr lang="en-CA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32242"/>
            <a:ext cx="9144000" cy="725557"/>
          </a:xfrm>
        </p:spPr>
        <p:txBody>
          <a:bodyPr/>
          <a:lstStyle/>
          <a:p>
            <a:r>
              <a:rPr lang="en-US" dirty="0"/>
              <a:t>Qualcomm Inc.,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E83764-0A69-4F31-A37F-356A6815C36B}"/>
              </a:ext>
            </a:extLst>
          </p:cNvPr>
          <p:cNvSpPr txBox="1"/>
          <p:nvPr/>
        </p:nvSpPr>
        <p:spPr>
          <a:xfrm>
            <a:off x="10212747" y="52232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R4-2107784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EF8F4B-4669-4017-9B2A-468E3289AE55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99-e</a:t>
            </a:r>
            <a:endParaRPr lang="sv-SE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19 – 27 May 2021</a:t>
            </a:r>
            <a:endParaRPr lang="sv-SE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272"/>
            <a:ext cx="10515600" cy="751576"/>
          </a:xfrm>
        </p:spPr>
        <p:txBody>
          <a:bodyPr/>
          <a:lstStyle/>
          <a:p>
            <a:r>
              <a:rPr lang="en-CA" dirty="0"/>
              <a:t>Background: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99" y="848848"/>
            <a:ext cx="11377402" cy="57459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CA" dirty="0"/>
              <a:t>Problem to solve </a:t>
            </a:r>
            <a:r>
              <a:rPr lang="en-GB" dirty="0"/>
              <a:t>as stated in [3] [4]</a:t>
            </a:r>
            <a:endParaRPr lang="en-US" dirty="0"/>
          </a:p>
          <a:p>
            <a:pPr lvl="2"/>
            <a:r>
              <a:rPr lang="sv-SE" dirty="0"/>
              <a:t>Scenario for which the current intra-band EN-DC requirements do not ensure RF performance</a:t>
            </a:r>
          </a:p>
          <a:p>
            <a:pPr lvl="2"/>
            <a:r>
              <a:rPr lang="sv-SE" dirty="0"/>
              <a:t>RAN4 to consider </a:t>
            </a:r>
            <a:r>
              <a:rPr lang="en-GB" dirty="0"/>
              <a:t>requirements to ensure performance with larger received PSD differences (than 6 dB for Type 1) between intra-band (or inter-band with shared DL spectrum) cell groups.</a:t>
            </a:r>
            <a:endParaRPr lang="en-US" dirty="0"/>
          </a:p>
          <a:p>
            <a:pPr marL="0" indent="0">
              <a:buNone/>
            </a:pPr>
            <a:r>
              <a:rPr lang="en-CA" dirty="0"/>
              <a:t>Proposal in [2]</a:t>
            </a:r>
            <a:r>
              <a:rPr lang="en-US" dirty="0"/>
              <a:t>:</a:t>
            </a:r>
          </a:p>
          <a:p>
            <a:pPr lvl="2"/>
            <a:r>
              <a:rPr lang="en-GB" dirty="0"/>
              <a:t>a provision that the minimum requirements apply for an input power of the anchor signal up to [30 dB] greater than the input power of the wanted NR except for the minimum requirement on the maximum input power (consistent with ACS requirements)</a:t>
            </a:r>
          </a:p>
          <a:p>
            <a:pPr marL="0" indent="0">
              <a:buNone/>
            </a:pPr>
            <a:r>
              <a:rPr lang="en-CA" dirty="0"/>
              <a:t>Issue with [2]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UE filters have no selectivity for other DL carriers that are largely imbalanced</a:t>
            </a:r>
          </a:p>
          <a:p>
            <a:pPr lvl="2"/>
            <a:r>
              <a:rPr lang="en-US" dirty="0"/>
              <a:t>UE cannot meet RX requirements due to lack of selectivity of DL carrier from another CELL group.</a:t>
            </a:r>
            <a:endParaRPr lang="sv-SE" dirty="0"/>
          </a:p>
          <a:p>
            <a:pPr marL="0" indent="0">
              <a:buNone/>
            </a:pPr>
            <a:r>
              <a:rPr lang="en-US" dirty="0"/>
              <a:t>Proposal in [1] in response to [2] for equal DL carrier BWs:</a:t>
            </a:r>
          </a:p>
          <a:p>
            <a:pPr lvl="2"/>
            <a:r>
              <a:rPr lang="en-US" dirty="0"/>
              <a:t>REFSENS relaxation is a function of DL carrier imbalance with inadequate filter selectivity.</a:t>
            </a:r>
          </a:p>
          <a:p>
            <a:pPr lvl="2"/>
            <a:r>
              <a:rPr lang="en-US" dirty="0"/>
              <a:t>REFSENS must be relaxed by [0.5-1]dB for 19dB DL carrier power imbalance</a:t>
            </a:r>
          </a:p>
          <a:p>
            <a:pPr lvl="2"/>
            <a:r>
              <a:rPr lang="en-US" dirty="0"/>
              <a:t>REFSENS must be relaxed by [14]dB for 30dB DL carrier power imbalance</a:t>
            </a:r>
          </a:p>
        </p:txBody>
      </p:sp>
    </p:spTree>
    <p:extLst>
      <p:ext uri="{BB962C8B-B14F-4D97-AF65-F5344CB8AC3E}">
        <p14:creationId xmlns:p14="http://schemas.microsoft.com/office/powerpoint/2010/main" val="1317491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51576"/>
          </a:xfrm>
        </p:spPr>
        <p:txBody>
          <a:bodyPr/>
          <a:lstStyle/>
          <a:p>
            <a:r>
              <a:rPr lang="en-CA" dirty="0"/>
              <a:t>WF: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530" y="1274618"/>
            <a:ext cx="11377402" cy="472901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Choices so far for DL carrier power imbalance</a:t>
            </a:r>
          </a:p>
          <a:p>
            <a:pPr lvl="2"/>
            <a:r>
              <a:rPr lang="sv-SE" dirty="0"/>
              <a:t>Agree on REFSENS requirement</a:t>
            </a:r>
            <a:r>
              <a:rPr lang="en-US" dirty="0"/>
              <a:t> for 19dB DL carrier power imbalance at the worst-case frequency offset.</a:t>
            </a:r>
          </a:p>
          <a:p>
            <a:pPr lvl="3"/>
            <a:r>
              <a:rPr lang="sv-SE" dirty="0"/>
              <a:t>Option 1:	[0]dB </a:t>
            </a:r>
          </a:p>
          <a:p>
            <a:pPr lvl="3"/>
            <a:r>
              <a:rPr lang="sv-SE" dirty="0"/>
              <a:t>Option 2:	[0.5-1]dB</a:t>
            </a:r>
          </a:p>
          <a:p>
            <a:pPr lvl="3"/>
            <a:r>
              <a:rPr lang="sv-SE" dirty="0"/>
              <a:t>Option 3:	Other values are not precluded.</a:t>
            </a:r>
          </a:p>
          <a:p>
            <a:pPr lvl="2"/>
            <a:r>
              <a:rPr lang="sv-SE" dirty="0"/>
              <a:t>Further study for impact on RX requirements for a larger range [19-30]dB DL carrier power imbalance</a:t>
            </a:r>
          </a:p>
          <a:p>
            <a:pPr lvl="3"/>
            <a:r>
              <a:rPr lang="sv-SE" dirty="0"/>
              <a:t>Further refine the DL carrier power imbalance test point.</a:t>
            </a:r>
          </a:p>
          <a:p>
            <a:pPr lvl="3"/>
            <a:r>
              <a:rPr lang="sv-SE" dirty="0"/>
              <a:t>Study impact on REFSENS</a:t>
            </a:r>
          </a:p>
          <a:p>
            <a:pPr lvl="4"/>
            <a:r>
              <a:rPr lang="sv-SE" dirty="0"/>
              <a:t>Up to 14dB relaxation for 30dB DL carrier power imbalance from [1] at the worst-case frequency offset</a:t>
            </a:r>
          </a:p>
          <a:p>
            <a:pPr lvl="4"/>
            <a:r>
              <a:rPr lang="sv-SE" dirty="0"/>
              <a:t>Study relaxation for 25dB DL carrier power imbalance from [4]</a:t>
            </a:r>
          </a:p>
          <a:p>
            <a:pPr lvl="4"/>
            <a:r>
              <a:rPr lang="sv-SE" dirty="0"/>
              <a:t>Study relaxation Vs frequency offset of other CG for larger DL carrier power imbalance.</a:t>
            </a:r>
          </a:p>
          <a:p>
            <a:pPr lvl="3"/>
            <a:r>
              <a:rPr lang="sv-SE" dirty="0"/>
              <a:t>[FFS] impact on other RX requirements.</a:t>
            </a:r>
          </a:p>
          <a:p>
            <a:pPr lvl="2"/>
            <a:endParaRPr lang="sv-SE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913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5852"/>
          </a:xfrm>
        </p:spPr>
        <p:txBody>
          <a:bodyPr>
            <a:normAutofit/>
          </a:bodyPr>
          <a:lstStyle/>
          <a:p>
            <a:r>
              <a:rPr lang="en-US" dirty="0"/>
              <a:t>References:</a:t>
            </a:r>
            <a:endParaRPr 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1254265"/>
            <a:ext cx="11474506" cy="49226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/>
              <a:t>[1] R4-2111461 </a:t>
            </a:r>
            <a:r>
              <a:rPr lang="en-US" sz="2000" dirty="0"/>
              <a:t>Imbalance Requirement for Type 2 UE RX</a:t>
            </a:r>
            <a:r>
              <a:rPr lang="en-CA" sz="2000" dirty="0"/>
              <a:t>, Qualcomm Incorporated</a:t>
            </a:r>
            <a:r>
              <a:rPr lang="en-US" sz="2000" dirty="0"/>
              <a:t>, R4#99-e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[2] R4-2109964 </a:t>
            </a:r>
            <a:r>
              <a:rPr lang="en-US" sz="2000" dirty="0"/>
              <a:t>Requirements Type 2 UEs supporting inter-band MRDC with overlapping DL</a:t>
            </a:r>
            <a:r>
              <a:rPr lang="en-CA" sz="2000" dirty="0"/>
              <a:t>, Ericsson.</a:t>
            </a:r>
            <a:r>
              <a:rPr lang="en-US" sz="2000" dirty="0"/>
              <a:t>, R4#99-e</a:t>
            </a:r>
          </a:p>
          <a:p>
            <a:pPr marL="0" indent="0">
              <a:buNone/>
            </a:pPr>
            <a:r>
              <a:rPr lang="en-CA" sz="2000" dirty="0"/>
              <a:t>[3] R4-2103166 </a:t>
            </a:r>
            <a:r>
              <a:rPr lang="en-US" sz="2000" dirty="0"/>
              <a:t>WF on requirements for Type 2 UEs supporting inter-band MRDC with overlapping DL, </a:t>
            </a:r>
            <a:r>
              <a:rPr lang="en-CA" sz="2000" dirty="0"/>
              <a:t>Ericsson</a:t>
            </a:r>
            <a:r>
              <a:rPr lang="en-US" sz="2000" dirty="0"/>
              <a:t>, R4#98bis-e</a:t>
            </a:r>
          </a:p>
          <a:p>
            <a:pPr marL="0" indent="0">
              <a:buNone/>
            </a:pPr>
            <a:r>
              <a:rPr lang="en-CA" sz="2000" dirty="0"/>
              <a:t>[4] R4-2000953 </a:t>
            </a:r>
            <a:r>
              <a:rPr lang="en-US" sz="2000" dirty="0"/>
              <a:t>Further discussion on power imbalance requirement for intra-band EN-DC/NR CA , NTT DOCOMO, INC</a:t>
            </a:r>
            <a:r>
              <a:rPr lang="en-US" dirty="0"/>
              <a:t>.</a:t>
            </a:r>
            <a:r>
              <a:rPr lang="en-US" sz="2000" dirty="0"/>
              <a:t>, R4#94-e</a:t>
            </a:r>
          </a:p>
          <a:p>
            <a:pPr marL="0" indent="0">
              <a:buNone/>
            </a:pPr>
            <a:endParaRPr lang="en-CA" sz="2000" dirty="0"/>
          </a:p>
          <a:p>
            <a:pPr marL="0" indent="0">
              <a:buNone/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908866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D86B90-44A4-4D14-B93E-0D265AB056AF}">
  <ds:schemaRefs>
    <ds:schemaRef ds:uri="http://www.w3.org/XML/1998/namespace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6f846979-0e6f-42ff-8b87-e1893efeda99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5738</TotalTime>
  <Words>458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Rx Requirements for Type 2 UE</vt:lpstr>
      <vt:lpstr>Background:</vt:lpstr>
      <vt:lpstr>WF:</vt:lpstr>
      <vt:lpstr>References: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intra-band CA BW classes for NR-U</dc:title>
  <dc:creator>Apple</dc:creator>
  <cp:lastModifiedBy>Qualcomm</cp:lastModifiedBy>
  <cp:revision>255</cp:revision>
  <dcterms:created xsi:type="dcterms:W3CDTF">2020-03-02T22:32:10Z</dcterms:created>
  <dcterms:modified xsi:type="dcterms:W3CDTF">2021-05-25T17:50:15Z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