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1" autoAdjust="0"/>
    <p:restoredTop sz="94660"/>
  </p:normalViewPr>
  <p:slideViewPr>
    <p:cSldViewPr snapToGrid="0">
      <p:cViewPr varScale="1">
        <p:scale>
          <a:sx n="89" d="100"/>
          <a:sy n="89" d="100"/>
        </p:scale>
        <p:origin x="4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C255B-4B49-4E8A-9D5E-6D45470551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898132-1530-4BC7-81F3-D6ECC7999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F09DD-3F95-47FC-A78D-A5537EC30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8EE259-01D7-40E2-9F0E-549115DAC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263E0-EFC8-48A3-B9B9-B8456E744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543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2F279-D427-40B1-A9AF-5FA1606F2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0567C3-2570-4107-B6A7-26B3505384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FF92C0-7E4D-4635-A02D-C06F082D3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D923CE-054F-4510-B1D7-A1479E071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FDBCD3-035A-4409-A585-0C3BA759C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384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C60A7D-F1BA-4A1B-ACA6-5D75E0A4B9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352626-DA0D-4A91-8BC3-86DB22136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55F479-A4C6-45D2-83E4-FEEC763FD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87A7C-BFDB-41A4-8664-76E53D235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307694-1F5E-48AF-B0E7-F6F555A5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317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8B29D-E6B8-40C2-98D3-3AF637F69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14515-20D9-47B8-8F7D-7787DC59A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A3981C-B43B-40BB-B1F7-A4D849593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04601F-E06C-48C0-9FC5-AD52205BC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73E71D-62CB-498B-9003-2105D3A03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196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01C0-6044-4294-BD10-1132558308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7ACE19-0467-4ACB-B08E-70A7F58574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D8F3A6-4A36-4D5B-AA2D-6406E4171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9E3E4-26B4-47B0-9B0F-B66A46162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A837B6-474A-4FFC-BC78-8866B5BD0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151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24D0D-2480-46C4-AE6D-0B23AC146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ECACE6-604E-45E7-A3CC-5F7DB36EA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F11FCF-C2EB-4EE4-9F86-7DA7D9B871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B616D1-8413-4EBB-906E-FCFA70C6E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572DE9-FD9B-4925-A777-A92594105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F5DA69-6803-4375-A864-F9272F734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05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132FA-49A7-4F96-A597-FD2AB1B5B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9DF437-11A5-4765-9479-9EE2E53FE3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AFB2CF-8B67-4FFB-835B-11828A459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672C1B-1113-4394-AF99-AC5BB7FCAD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70816B-0A8F-4A50-929E-4B26D6B30F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B86980-34B3-4E3D-9C6C-4E1BE9F28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F2A967-E07A-489D-98D3-54FAF0722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59A155-227C-4B24-BA83-B016C6893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8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E50D6-AEE2-47F0-92CE-E17D2FE5D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5333E2-CA15-4321-A5EA-4DA75E3D2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D631CF-E6EE-433A-8A9D-6ABA24A66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AB25A5-8CBD-4FCB-8D42-0658E7A96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85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103EB9-FB1C-4493-90DF-51053B832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F1141B-8132-4BBE-B247-4EAF82779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547E1B-76D5-41C9-8455-57D81D11F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50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7CF79-7097-4F21-9220-90E6DAF42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965D3-20E9-40F4-A6E1-DA35FB0CC3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D05468-4C9E-4B40-9453-97F5ED9C8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4B5CB4-8FFB-4752-BA83-DACE465C7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D1D0C5-E25C-47F1-A672-105429E5B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48657-3402-4390-BC36-8696AC548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5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46639-49E5-454E-BB33-23C393DFE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3FBED2-6D36-4BF5-A9CF-A26CB9FF81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C5BBEA-9B5E-41B7-B162-9F1F6093D8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065D1F-EFB2-4558-8708-486F2BE17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D051E4-1CEC-4467-AB4A-2CE847CE9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62D6DE-8BD9-4D2B-9953-A7EB4BECC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311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82E903-2FA7-441B-B786-FC7AAC61A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34D869-9A47-4AC8-B772-D924975281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A0202B-0EBB-43EB-84B3-E7856EAD33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B3190-50B9-4CAA-BB49-F52C465176B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1D849B-F97E-40BA-AABA-BF4DD66111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04F01-2A2A-4285-83D0-0A797F0025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AD1E5-B850-4D93-9C42-4F39FF69CE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86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C21DC1B-B3E4-4E60-AF21-3B2335A8C7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WF on Intra-band EN-DC support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C765261-E34F-4F92-94F3-ECDA4CFA0C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153518" y="106958"/>
            <a:ext cx="4135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3GPP TSG-RAN WG4 #99-e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337387D3-A9C4-44CC-9049-38D5934BE842}"/>
              </a:ext>
            </a:extLst>
          </p:cNvPr>
          <p:cNvSpPr txBox="1"/>
          <p:nvPr/>
        </p:nvSpPr>
        <p:spPr>
          <a:xfrm>
            <a:off x="9426222" y="106958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altLang="zh-CN" b="1" dirty="0"/>
              <a:t>R4-2107751</a:t>
            </a:r>
          </a:p>
        </p:txBody>
      </p:sp>
    </p:spTree>
    <p:extLst>
      <p:ext uri="{BB962C8B-B14F-4D97-AF65-F5344CB8AC3E}">
        <p14:creationId xmlns:p14="http://schemas.microsoft.com/office/powerpoint/2010/main" val="2714526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4A1F1-FA76-4955-8AAF-6C49CB99E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Issue 5-1-1: </a:t>
            </a:r>
            <a:r>
              <a:rPr lang="en-US" b="1" dirty="0" err="1"/>
              <a:t>intraBandENDC</a:t>
            </a:r>
            <a:r>
              <a:rPr lang="en-US" b="1" dirty="0"/>
              <a:t>-Support definition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F4E2C-35D3-4E6D-8DE4-B751CA568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Autofit/>
          </a:bodyPr>
          <a:lstStyle/>
          <a:p>
            <a:r>
              <a:rPr lang="en-US" sz="1400" dirty="0"/>
              <a:t>Options discussed in RAN4#99e</a:t>
            </a:r>
          </a:p>
          <a:p>
            <a:pPr lvl="1"/>
            <a:r>
              <a:rPr lang="en-US" sz="1100" dirty="0"/>
              <a:t>Option 1: For intra-band EN-DC, contiguous or non-contiguous is determined by the configuration between the primary cells from each cell group. (Apple, OPPO, [MTK])</a:t>
            </a:r>
          </a:p>
          <a:p>
            <a:pPr lvl="1"/>
            <a:r>
              <a:rPr lang="en-US" sz="1100" dirty="0"/>
              <a:t>Option 2: The entire LTE and NR spectrum are contiguous, i.e., all carriers are contiguously spaced for contiguous EN-DC. (Qualcomm, Nokia)</a:t>
            </a:r>
          </a:p>
          <a:p>
            <a:pPr lvl="2"/>
            <a:r>
              <a:rPr lang="en-US" sz="1100" dirty="0"/>
              <a:t>Option 2a: If separate UL/DL signaling is not available, then the lowest capability between UL and DL should be reported where the lowest capability is regarded as C-only.  Some scenarios will not be able to be configured by the network. (Qualcomm)</a:t>
            </a:r>
          </a:p>
          <a:p>
            <a:pPr lvl="2"/>
            <a:r>
              <a:rPr lang="en-US" sz="1100" dirty="0"/>
              <a:t>Option 2b: Not allowed only signaling non-contiguous for more than two carriers. Both must be signaled for all possible mixed configurations (Nokia) </a:t>
            </a:r>
          </a:p>
          <a:p>
            <a:pPr lvl="1"/>
            <a:r>
              <a:rPr lang="en-US" sz="1100" dirty="0"/>
              <a:t>Option 3: If UE supports the case where one of LTE carriers is contiguous with one of NR carriers, UE needs to indicate contiguous EN-DC capability. If UE supports the case where one of LTE carriers is non-contiguous with one of NR carriers, UE needs to indicate non-contiguous EN-DC capability. If UE supports above both cases, UE needs to indicate both contiguous and non-contiguous EN-DC capability. The interpretation should be applied to both UL and DL. (NTT Docomo, Verizon, [Ericsson])</a:t>
            </a:r>
          </a:p>
          <a:p>
            <a:pPr lvl="1"/>
            <a:r>
              <a:rPr lang="en-US" sz="1100" dirty="0"/>
              <a:t>Option 4: </a:t>
            </a:r>
            <a:r>
              <a:rPr lang="en-US" sz="1100" dirty="0" err="1"/>
              <a:t>IntraBandENDC</a:t>
            </a:r>
            <a:r>
              <a:rPr lang="en-US" sz="1100" dirty="0"/>
              <a:t>-Support IE should be indicated in UL and DL separately per band combination. (Huawei, Qualcomm, Google)</a:t>
            </a:r>
          </a:p>
          <a:p>
            <a:pPr lvl="1"/>
            <a:r>
              <a:rPr lang="en-US" sz="1100" dirty="0"/>
              <a:t>Option 5: Redefine DC_(n)48CA with UL DC_48A_n48A non-contiguous, DC_48A_(n)48AA with UL DC_(n)48AA contiguous not to violate fallback operation (Google, Apple)</a:t>
            </a:r>
          </a:p>
          <a:p>
            <a:pPr lvl="1"/>
            <a:r>
              <a:rPr lang="en-US" sz="1100" dirty="0"/>
              <a:t>Option 6: CR R4-2109968 (Ericsson); the contiguous EN-DC sub-block consist of one E-UTRA and one NR sub-block of the EN-DC band class as specified in Table5.3B.0-1. Then </a:t>
            </a:r>
            <a:r>
              <a:rPr lang="en-US" sz="1100" dirty="0" err="1"/>
              <a:t>intraBandENDC</a:t>
            </a:r>
            <a:r>
              <a:rPr lang="en-US" sz="1100" dirty="0"/>
              <a:t>-Support is absent. For combinations of C and NC EN-DC (e.g. DC_48A-(n)48AA) there can be at most two NC EN-DC sub-blocks one of which is to the type in Table 5.3B.0-1, the other either an E-UTRA or an NR sub-block. For these the UE lists three sub-blocks with </a:t>
            </a:r>
            <a:r>
              <a:rPr lang="en-US" sz="1100" dirty="0" err="1"/>
              <a:t>intraBandENDC</a:t>
            </a:r>
            <a:r>
              <a:rPr lang="en-US" sz="1100" dirty="0"/>
              <a:t>-Support = “both”. This can also be indicated for two sub-blocks, e.g. DC_(n)48AA and DC_48A-n48. For NC combinations of E-UTRA and NR sub-blocks, there can be an arbitrary number of sub-blocks (each either E-UTRA or NR) when </a:t>
            </a:r>
            <a:r>
              <a:rPr lang="en-US" sz="1100" dirty="0" err="1"/>
              <a:t>intraBandENDC</a:t>
            </a:r>
            <a:r>
              <a:rPr lang="en-US" sz="1100" dirty="0"/>
              <a:t>-Support = “non-contiguous”. </a:t>
            </a:r>
          </a:p>
          <a:p>
            <a:pPr marL="457200" lvl="1" indent="0">
              <a:buNone/>
            </a:pPr>
            <a:endParaRPr lang="en-US" sz="1400" dirty="0"/>
          </a:p>
          <a:p>
            <a:pPr lvl="0"/>
            <a:r>
              <a:rPr lang="en-US" sz="1800" dirty="0"/>
              <a:t>Way-forward for 5-1-1.</a:t>
            </a:r>
          </a:p>
          <a:p>
            <a:pPr lvl="2"/>
            <a:r>
              <a:rPr lang="en-US" sz="1600" dirty="0"/>
              <a:t>See next page.</a:t>
            </a:r>
          </a:p>
          <a:p>
            <a:pPr lvl="1"/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4740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AFF79-E303-4579-A040-5105BC0F8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Issue 5-1-2: Impact to UE capability signaling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41668C-3E72-4EB4-A476-F0F989C983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900" dirty="0"/>
              <a:t>Options discussed in RAN4#99e</a:t>
            </a:r>
          </a:p>
          <a:p>
            <a:pPr lvl="1"/>
            <a:r>
              <a:rPr lang="en-US" sz="1500" dirty="0"/>
              <a:t>Option 1: Ask RAN2 to introduce or modify UE capability signaling. (Huawei, Qualcomm, [OPPO])</a:t>
            </a:r>
          </a:p>
          <a:p>
            <a:pPr lvl="2"/>
            <a:r>
              <a:rPr lang="en-US" sz="1500" dirty="0"/>
              <a:t>Option 1a: Change needed from Rel-15. (Huawei)</a:t>
            </a:r>
          </a:p>
          <a:p>
            <a:pPr lvl="2"/>
            <a:r>
              <a:rPr lang="en-US" sz="1500" dirty="0"/>
              <a:t>Option 1b: Keep Rel-15 signaling. Introduce enhancement from Rel-16. ([MTK])</a:t>
            </a:r>
          </a:p>
          <a:p>
            <a:pPr lvl="1"/>
            <a:r>
              <a:rPr lang="en-US" sz="1500" dirty="0"/>
              <a:t>Option 2: No new signaling is needed (Apple, Google, OPPO, DOCOMO, [MTK], [Nokia])</a:t>
            </a:r>
          </a:p>
          <a:p>
            <a:pPr lvl="2"/>
            <a:r>
              <a:rPr lang="en-US" sz="1500" dirty="0"/>
              <a:t>Option 2a: Some clarification of existing signaling may be needed in RAN2. (Verizon, Google)</a:t>
            </a:r>
          </a:p>
          <a:p>
            <a:pPr lvl="2"/>
            <a:r>
              <a:rPr lang="en-US" sz="1500" dirty="0"/>
              <a:t>Option 2b: No change at all to RAN2 is needed. (Ericsson)</a:t>
            </a:r>
          </a:p>
          <a:p>
            <a:pPr lvl="0"/>
            <a:endParaRPr lang="en-US" sz="2000" dirty="0"/>
          </a:p>
          <a:p>
            <a:pPr lvl="0"/>
            <a:r>
              <a:rPr lang="en-US" sz="1800" b="1" dirty="0"/>
              <a:t>Way-forward on 5-1-1 and 5-1-2</a:t>
            </a:r>
          </a:p>
          <a:p>
            <a:pPr lvl="1"/>
            <a:r>
              <a:rPr lang="en-US" sz="1800" b="1" dirty="0"/>
              <a:t>Further study the following options.</a:t>
            </a:r>
          </a:p>
          <a:p>
            <a:pPr lvl="2"/>
            <a:r>
              <a:rPr lang="en-US" sz="1800" b="1" dirty="0"/>
              <a:t>Apple CR (R4-2110155/R4-2110156) without changing UE capability signaling</a:t>
            </a:r>
          </a:p>
          <a:p>
            <a:pPr lvl="2"/>
            <a:r>
              <a:rPr lang="en-US" sz="1800" b="1" dirty="0"/>
              <a:t>Ericsson CR (Revision of R4-2109968) without changing UE capability signaling</a:t>
            </a:r>
          </a:p>
          <a:p>
            <a:pPr lvl="2"/>
            <a:r>
              <a:rPr lang="en-US" sz="1800" b="1" dirty="0"/>
              <a:t>Nokia CR (R4-2109782) without changing UE capability signaling</a:t>
            </a:r>
          </a:p>
          <a:p>
            <a:pPr lvl="2"/>
            <a:r>
              <a:rPr lang="en-US" sz="1800" b="1" dirty="0"/>
              <a:t>Huawei proposal (R4-2111353) without changing RAN4 spec. Ask RAN2 to introduce a UE capability to indicate contiguous/non-contiguous EN-DC separately for UL from DL.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44776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3C655-2446-48A6-BE32-2B59A53AB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Issue 5-1-3: Fallback from C to NC and NC to C.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18EBEA-42ED-437F-8781-C20A331D9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Options discussed in RAN4#99e</a:t>
            </a:r>
          </a:p>
          <a:p>
            <a:pPr lvl="1"/>
            <a:r>
              <a:rPr lang="en-US" sz="1600" dirty="0"/>
              <a:t>Option 1: Fallback from C to NC is not required but NC to C is required. (Qualcomm, Apple, OPPO)</a:t>
            </a:r>
          </a:p>
          <a:p>
            <a:pPr lvl="1"/>
            <a:r>
              <a:rPr lang="en-US" sz="1600" dirty="0"/>
              <a:t>Option 2: None of cross C-NC fallbacks is required. (Verizon)</a:t>
            </a:r>
          </a:p>
          <a:p>
            <a:pPr lvl="1"/>
            <a:r>
              <a:rPr lang="en-US" sz="1600" dirty="0"/>
              <a:t>Option 3: It depends on UE capability. </a:t>
            </a:r>
          </a:p>
          <a:p>
            <a:pPr lvl="2"/>
            <a:r>
              <a:rPr lang="en-US" sz="1400" dirty="0"/>
              <a:t>Option 3a: UE capable of both C and NC can support the fallback from C to NC, as well as from NC to C.</a:t>
            </a:r>
          </a:p>
          <a:p>
            <a:pPr lvl="2"/>
            <a:r>
              <a:rPr lang="en-US" sz="1400" dirty="0"/>
              <a:t>Option 3b: others</a:t>
            </a:r>
          </a:p>
          <a:p>
            <a:pPr lvl="1"/>
            <a:r>
              <a:rPr lang="en-US" sz="1600" dirty="0"/>
              <a:t>Option 4: Removing RAN2 38.306 fall back restriction might be needed. ([OPPO])</a:t>
            </a:r>
          </a:p>
          <a:p>
            <a:pPr lvl="1"/>
            <a:r>
              <a:rPr lang="en-US" sz="1600" dirty="0"/>
              <a:t>Option 5: No need to make any change to 38.306 (Ericsson, MTK, Huawei, [Nokia])</a:t>
            </a:r>
          </a:p>
          <a:p>
            <a:pPr lvl="0"/>
            <a:endParaRPr lang="en-US" sz="2400" dirty="0"/>
          </a:p>
          <a:p>
            <a:pPr lvl="0"/>
            <a:r>
              <a:rPr lang="en-US" sz="2400" b="1" dirty="0"/>
              <a:t>Way-Forward on 5-1-3</a:t>
            </a:r>
          </a:p>
          <a:p>
            <a:pPr lvl="1"/>
            <a:r>
              <a:rPr lang="en-US" sz="2000" b="1" dirty="0"/>
              <a:t>FFS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721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5B76-2D44-4669-8F5B-EC7F8681C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Issue 5-1-4: UE RF requirement update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DB799-496F-439F-A45A-4414688E5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Options discussed in RAN4#99e</a:t>
            </a:r>
          </a:p>
          <a:p>
            <a:pPr lvl="1"/>
            <a:r>
              <a:rPr lang="en-US" dirty="0"/>
              <a:t>Option 1: The UE RF requirements for intra-band contiguous and non-contiguous EN-DC should be updated to reflect the possibility of intra-band contiguous or non-contiguous CA within the E-UTRA and/or NR cell group. (Qualcomm, Apple)</a:t>
            </a:r>
          </a:p>
          <a:p>
            <a:pPr lvl="1"/>
            <a:r>
              <a:rPr lang="en-US" dirty="0"/>
              <a:t>Option 2: UE RF requirement change is not required.</a:t>
            </a:r>
          </a:p>
          <a:p>
            <a:pPr lvl="0"/>
            <a:endParaRPr lang="en-US" dirty="0"/>
          </a:p>
          <a:p>
            <a:pPr lvl="0"/>
            <a:r>
              <a:rPr lang="en-US" b="1" dirty="0"/>
              <a:t>Way-Forward on 5-1-4</a:t>
            </a:r>
          </a:p>
          <a:p>
            <a:pPr lvl="1"/>
            <a:r>
              <a:rPr lang="en-US" b="1" dirty="0"/>
              <a:t>The proponents are encouraged to provide the spec impacts (i.e., in a form of a CR) for further review.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940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C55B76-2D44-4669-8F5B-EC7F8681C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Issue 5-1-5: BCS issue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DB799-496F-439F-A45A-4414688E5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Proposals</a:t>
            </a:r>
          </a:p>
          <a:p>
            <a:pPr lvl="1"/>
            <a:r>
              <a:rPr lang="en-US" dirty="0"/>
              <a:t>Option 1: The same BCS shall be applied between contiguous and non-contiguous EN-DC. (Nokia)</a:t>
            </a:r>
          </a:p>
          <a:p>
            <a:pPr lvl="1"/>
            <a:r>
              <a:rPr lang="en-US" dirty="0"/>
              <a:t>Option 2: Others</a:t>
            </a:r>
          </a:p>
          <a:p>
            <a:pPr lvl="0"/>
            <a:endParaRPr lang="en-US" dirty="0"/>
          </a:p>
          <a:p>
            <a:pPr lvl="0"/>
            <a:r>
              <a:rPr lang="en-US" b="1" dirty="0"/>
              <a:t>Way-Forward on 5-1-5</a:t>
            </a:r>
          </a:p>
          <a:p>
            <a:pPr lvl="1"/>
            <a:r>
              <a:rPr lang="en-US" b="1" dirty="0"/>
              <a:t>No action. Already solved in RAN2 (R4-2107617)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465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</TotalTime>
  <Words>940</Words>
  <Application>Microsoft Office PowerPoint</Application>
  <PresentationFormat>Widescreen</PresentationFormat>
  <Paragraphs>58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Intra-band EN-DC support</vt:lpstr>
      <vt:lpstr>Issue 5-1-1: intraBandENDC-Support definition</vt:lpstr>
      <vt:lpstr>Issue 5-1-2: Impact to UE capability signaling</vt:lpstr>
      <vt:lpstr>Issue 5-1-3: Fallback from C to NC and NC to C.</vt:lpstr>
      <vt:lpstr>Issue 5-1-4: UE RF requirement update</vt:lpstr>
      <vt:lpstr>Issue 5-1-5: BCS issue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Nokia</cp:lastModifiedBy>
  <cp:revision>43</cp:revision>
  <dcterms:created xsi:type="dcterms:W3CDTF">2021-05-19T15:43:36Z</dcterms:created>
  <dcterms:modified xsi:type="dcterms:W3CDTF">2021-05-26T10:47:35Z</dcterms:modified>
</cp:coreProperties>
</file>