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0" r:id="rId4"/>
    <p:sldId id="271" r:id="rId5"/>
    <p:sldId id="266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2512541"/>
            <a:ext cx="10320528" cy="997422"/>
          </a:xfrm>
        </p:spPr>
        <p:txBody>
          <a:bodyPr>
            <a:noAutofit/>
          </a:bodyPr>
          <a:lstStyle/>
          <a:p>
            <a:r>
              <a:rPr lang="en-US" sz="5400" dirty="0"/>
              <a:t>WF on synchronization issue for SL and </a:t>
            </a:r>
            <a:r>
              <a:rPr lang="en-US" sz="5400" dirty="0" err="1"/>
              <a:t>Uu</a:t>
            </a:r>
            <a:r>
              <a:rPr lang="en-US" sz="5400" dirty="0"/>
              <a:t> operated in the same licensed band</a:t>
            </a:r>
            <a:endParaRPr lang="en-US" sz="5400" b="1" dirty="0"/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Huawei, HiSilicon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/>
              <a:t>R4-2105404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5445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98-</a:t>
            </a:r>
            <a:r>
              <a:rPr lang="en-US" altLang="zh-CN" b="1" dirty="0" smtClean="0"/>
              <a:t>bis</a:t>
            </a:r>
            <a:r>
              <a:rPr lang="en-US" b="1" dirty="0" smtClean="0"/>
              <a:t>-e</a:t>
            </a:r>
            <a:endParaRPr lang="en-US" b="1" dirty="0"/>
          </a:p>
          <a:p>
            <a:r>
              <a:rPr lang="en-GB" b="1" dirty="0"/>
              <a:t>Electronic Meeting, Apr. 12-Apr. 20, 2021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237849"/>
          </a:xfrm>
        </p:spPr>
        <p:txBody>
          <a:bodyPr>
            <a:normAutofit/>
          </a:bodyPr>
          <a:lstStyle/>
          <a:p>
            <a:r>
              <a:rPr lang="en-US" dirty="0" smtClean="0"/>
              <a:t>The following issues related to </a:t>
            </a:r>
            <a:r>
              <a:rPr lang="en-US" altLang="zh-CN" dirty="0" smtClean="0"/>
              <a:t>synchronous operation between 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 and SL in the licensed band</a:t>
            </a:r>
            <a:r>
              <a:rPr lang="en-US" dirty="0" smtClean="0"/>
              <a:t> have been discussed in RAN4#98</a:t>
            </a:r>
            <a:r>
              <a:rPr lang="en-US" altLang="zh-CN" dirty="0" smtClean="0"/>
              <a:t>-bis-</a:t>
            </a:r>
            <a:r>
              <a:rPr lang="en-US" dirty="0" smtClean="0"/>
              <a:t>e meeting</a:t>
            </a:r>
            <a:endParaRPr lang="en-US" dirty="0"/>
          </a:p>
          <a:p>
            <a:pPr lvl="1" hangingPunct="0">
              <a:buFont typeface="Calibri" panose="020F0502020204030204" pitchFamily="34" charset="0"/>
              <a:buChar char="-"/>
            </a:pPr>
            <a:r>
              <a:rPr lang="en-US" dirty="0"/>
              <a:t>Sub-topic 2-1: SL transmission </a:t>
            </a:r>
            <a:r>
              <a:rPr lang="en-US" dirty="0" smtClean="0"/>
              <a:t>timing</a:t>
            </a:r>
          </a:p>
          <a:p>
            <a:pPr lvl="2" hangingPunct="0"/>
            <a:r>
              <a:rPr lang="en-US" dirty="0" smtClean="0"/>
              <a:t>Issue </a:t>
            </a:r>
            <a:r>
              <a:rPr lang="en-US" dirty="0"/>
              <a:t>2-1-1: Pros and cons of SL transmission timing aligned with UL </a:t>
            </a:r>
            <a:r>
              <a:rPr lang="en-US" dirty="0" smtClean="0"/>
              <a:t>timing</a:t>
            </a:r>
          </a:p>
          <a:p>
            <a:pPr lvl="2" hangingPunct="0"/>
            <a:r>
              <a:rPr lang="en-US" dirty="0"/>
              <a:t>Issue 2-1-2: SL transmission timing </a:t>
            </a:r>
          </a:p>
          <a:p>
            <a:pPr lvl="1" hangingPunct="0">
              <a:buFont typeface="Calibri" panose="020F0502020204030204" pitchFamily="34" charset="0"/>
              <a:buChar char="-"/>
            </a:pPr>
            <a:r>
              <a:rPr lang="en-US" dirty="0"/>
              <a:t>Sub-topic 2-2: Synchronization reference </a:t>
            </a:r>
            <a:r>
              <a:rPr lang="en-US" dirty="0" smtClean="0"/>
              <a:t>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698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Sub-topic 2-1: SL transmission timing</a:t>
            </a:r>
          </a:p>
          <a:p>
            <a:r>
              <a:rPr lang="en-US" altLang="zh-CN" sz="2400" b="1" dirty="0" smtClean="0"/>
              <a:t>Options</a:t>
            </a:r>
            <a:endParaRPr lang="en-US" altLang="zh-CN" sz="2400" b="1" dirty="0"/>
          </a:p>
          <a:p>
            <a:pPr lvl="1"/>
            <a:r>
              <a:rPr lang="en-GB" dirty="0" smtClean="0"/>
              <a:t>Option 1: </a:t>
            </a:r>
            <a:r>
              <a:rPr lang="en-GB" dirty="0"/>
              <a:t>RAN4 follow existing </a:t>
            </a:r>
            <a:r>
              <a:rPr lang="en-GB" dirty="0" smtClean="0"/>
              <a:t>Rel-16 agreement, i.e. SL </a:t>
            </a:r>
            <a:r>
              <a:rPr lang="en-GB" dirty="0"/>
              <a:t>transmission timing aligned with DL timing of </a:t>
            </a:r>
            <a:r>
              <a:rPr lang="en-GB" dirty="0" err="1"/>
              <a:t>Uu</a:t>
            </a:r>
            <a:r>
              <a:rPr lang="en-GB" dirty="0" smtClean="0"/>
              <a:t>.</a:t>
            </a:r>
          </a:p>
          <a:p>
            <a:pPr lvl="1"/>
            <a:r>
              <a:rPr lang="en-GB" dirty="0"/>
              <a:t>Option </a:t>
            </a:r>
            <a:r>
              <a:rPr lang="en-GB" dirty="0" smtClean="0"/>
              <a:t>2: </a:t>
            </a:r>
            <a:r>
              <a:rPr lang="en-GB" dirty="0"/>
              <a:t>RAN4 reconsider the Rel-16 </a:t>
            </a:r>
            <a:r>
              <a:rPr lang="en-GB" dirty="0" smtClean="0"/>
              <a:t>agreement and to see if SL </a:t>
            </a:r>
            <a:r>
              <a:rPr lang="en-GB" dirty="0"/>
              <a:t>transmission timing </a:t>
            </a:r>
            <a:r>
              <a:rPr lang="en-GB" dirty="0" smtClean="0"/>
              <a:t>can </a:t>
            </a:r>
            <a:r>
              <a:rPr lang="en-GB" dirty="0"/>
              <a:t>be aligned with UL timing of </a:t>
            </a:r>
            <a:r>
              <a:rPr lang="en-GB" dirty="0" err="1"/>
              <a:t>Uu</a:t>
            </a:r>
            <a:r>
              <a:rPr lang="en-GB" dirty="0"/>
              <a:t>.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WF</a:t>
            </a:r>
          </a:p>
          <a:p>
            <a:pPr lvl="1"/>
            <a:r>
              <a:rPr lang="en-US" dirty="0"/>
              <a:t>To be further </a:t>
            </a:r>
            <a:r>
              <a:rPr lang="en-US" dirty="0" smtClean="0"/>
              <a:t>discussed. </a:t>
            </a:r>
            <a:r>
              <a:rPr lang="en-GB" dirty="0"/>
              <a:t>Send LS to RAN1 if RAN4 have any </a:t>
            </a:r>
            <a:r>
              <a:rPr lang="en-GB" dirty="0" smtClean="0"/>
              <a:t>agreement/ divergence </a:t>
            </a:r>
            <a:r>
              <a:rPr lang="en-GB" dirty="0"/>
              <a:t>on this </a:t>
            </a:r>
            <a:r>
              <a:rPr lang="en-GB" dirty="0" smtClean="0"/>
              <a:t>issue</a:t>
            </a:r>
            <a:r>
              <a:rPr lang="en-US" dirty="0" smtClean="0"/>
              <a:t>. 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78117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2-2-1: SL synchronization reference source </a:t>
            </a:r>
            <a:endParaRPr lang="en-US" sz="2400" b="1" dirty="0" smtClean="0"/>
          </a:p>
          <a:p>
            <a:r>
              <a:rPr lang="en-US" altLang="zh-CN" sz="2400" b="1" dirty="0" smtClean="0"/>
              <a:t>Options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RAN4 decide to configure network based synchronization as higher priority in case SL and </a:t>
            </a:r>
            <a:r>
              <a:rPr lang="en-US" dirty="0" err="1"/>
              <a:t>Uu</a:t>
            </a:r>
            <a:r>
              <a:rPr lang="en-US" dirty="0"/>
              <a:t> operate in the same licensed band.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 RAN4 follow the existing RAN1 design on sync reference source. 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3: Leave this issue to RAN1 for decision and send LS to RAN1 to clarify the situation in RAN4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4: Send LS to RAN1 if RAN4 have any agreement/divergence on this issue</a:t>
            </a:r>
            <a:r>
              <a:rPr lang="en-US" dirty="0" smtClean="0"/>
              <a:t>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sz="2400" b="1" dirty="0" smtClean="0"/>
          </a:p>
          <a:p>
            <a:r>
              <a:rPr lang="en-US" sz="2400" b="1" dirty="0" smtClean="0"/>
              <a:t>WF</a:t>
            </a:r>
            <a:endParaRPr lang="en-US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Option 2.</a:t>
            </a:r>
            <a:endParaRPr lang="en-US" dirty="0"/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11456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96273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733" y="822206"/>
            <a:ext cx="11654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[1] </a:t>
            </a:r>
            <a:r>
              <a:rPr lang="en-GB" dirty="0" smtClean="0"/>
              <a:t>R4-2105326, Email </a:t>
            </a:r>
            <a:r>
              <a:rPr lang="en-GB" dirty="0"/>
              <a:t>discussion summary for [98-bis-e][</a:t>
            </a:r>
            <a:r>
              <a:rPr lang="en-GB" dirty="0" smtClean="0"/>
              <a:t>135] NRSL_enh_Part_2, CATT</a:t>
            </a: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259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7177</TotalTime>
  <Words>268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Office 主题</vt:lpstr>
      <vt:lpstr>WF on synchronization issue for SL and Uu operated in the same licensed band</vt:lpstr>
      <vt:lpstr>Background</vt:lpstr>
      <vt:lpstr>WF</vt:lpstr>
      <vt:lpstr>WF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199</cp:revision>
  <dcterms:created xsi:type="dcterms:W3CDTF">2019-10-15T22:26:30Z</dcterms:created>
  <dcterms:modified xsi:type="dcterms:W3CDTF">2021-04-19T19:42:58Z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(3)PMnr4evubptnVxdcpA7b+jc67bnKMONUmqCn/pKCoPXD1YneV/3ZpexODSAO1ISSHlJiHFZt
Wl/rYc7hpECPc2lAv/vug8a8pTg/CKQxhlj/+woElrZtYARuMHGwFz7/pgNhuequlzfMMb15
fZnVNCZrao887ZnMdypEqe7WQ8NmFe7RBkN3/3ZCPjlpQO3Mlv/IMORXnsvWEDbg0BPO9QD9
6NUiMnzc3XuvJtI6Bl</vt:lpwstr>
  </property>
  <property fmtid="{D5CDD505-2E9C-101B-9397-08002B2CF9AE}" pid="3" name="_2015_ms_pID_7253431">
    <vt:lpwstr>bwOWM+cOsyhxwihD/RuWtgE2T6J+b9fsncaGJd+3xtBjMSvkVbeuHU
DR2qpkqJ8yilnOolJT6yjbeSVt9cdsmpCK5vfCw5QcrzCSaEry8hMFQIiJSFrJjwFZ69hU+N
2Z6/SfPBp9U6NxIkqjJM60kNHLObSfT4fpaZPOajYA5X6yyTdIqExJI+YQGN4VS+eQL5u/e9
Uqt1UkYJc7hBR3NCJICpQG3yAmUXAX9a8wTL</vt:lpwstr>
  </property>
  <property fmtid="{D5CDD505-2E9C-101B-9397-08002B2CF9AE}" pid="4" name="_2015_ms_pID_7253432">
    <vt:lpwstr>gAZdT1qEcTqr6PnoGeiFezA=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