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60" r:id="rId4"/>
  </p:sldMasterIdLst>
  <p:notesMasterIdLst>
    <p:notesMasterId r:id="rId7"/>
  </p:notesMasterIdLst>
  <p:sldIdLst>
    <p:sldId id="290" r:id="rId5"/>
    <p:sldId id="33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5FF7C3-80B5-474F-94BC-6FB778E36D9D}" v="14" dt="2020-06-03T06:24:44.7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26" autoAdjust="0"/>
    <p:restoredTop sz="88978" autoAdjust="0"/>
  </p:normalViewPr>
  <p:slideViewPr>
    <p:cSldViewPr>
      <p:cViewPr varScale="1">
        <p:scale>
          <a:sx n="115" d="100"/>
          <a:sy n="115" d="100"/>
        </p:scale>
        <p:origin x="186" y="102"/>
      </p:cViewPr>
      <p:guideLst>
        <p:guide orient="horz" pos="2133"/>
        <p:guide pos="38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53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702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962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858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179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272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797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584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418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256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083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335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143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WF on NR V2X RRM requirements</a:t>
            </a:r>
            <a:endParaRPr lang="ja-JP" altLang="en-US" sz="40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2567608" y="3886200"/>
            <a:ext cx="7056784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LG </a:t>
            </a:r>
            <a:r>
              <a:rPr lang="en-US" altLang="ja-JP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Electronics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335361" y="188913"/>
            <a:ext cx="114492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#</a:t>
            </a:r>
            <a:r>
              <a:rPr lang="en-US" altLang="ja-JP" sz="24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98e</a:t>
            </a: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 Meeting, 25 Jan.,- 5 Feb., 2021</a:t>
            </a:r>
            <a:endParaRPr lang="ja-JP" altLang="en-US" sz="24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9120336" y="188913"/>
            <a:ext cx="25005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R4-2103537</a:t>
            </a:r>
            <a:endParaRPr lang="en-US" altLang="ja-JP" sz="2400" dirty="0">
              <a:solidFill>
                <a:srgbClr val="FF0000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03613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WF on test cases</a:t>
            </a:r>
            <a:endParaRPr lang="ko-KR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71691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RAN4 needs to further discuss whether and how to introduce a congestion control measurement test for SL only UE</a:t>
            </a:r>
            <a:endParaRPr lang="en-US" altLang="ko-KR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91660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3" ma:contentTypeDescription="Create a new document." ma:contentTypeScope="" ma:versionID="e13d57e7b72951e1b47904134db219ed">
  <xsd:schema xmlns:xsd="http://www.w3.org/2001/XMLSchema" xmlns:xs="http://www.w3.org/2001/XMLSchema" xmlns:p="http://schemas.microsoft.com/office/2006/metadata/properties" xmlns:ns3="bcc01d59-85de-4ef9-881e-76d8b6a6f841" xmlns:ns4="4b1de6fe-44aa-4e13-b7e7-ab260d1ea5f8" targetNamespace="http://schemas.microsoft.com/office/2006/metadata/properties" ma:root="true" ma:fieldsID="129f3e44705a0353516466e2b8319095" ns3:_="" ns4:_="">
    <xsd:import namespace="bcc01d59-85de-4ef9-881e-76d8b6a6f841"/>
    <xsd:import namespace="4b1de6fe-44aa-4e13-b7e7-ab260d1ea5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de6fe-44aa-4e13-b7e7-ab260d1ea5f8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9FDC7FD-A4EA-478E-AED3-CA1706B628A8}">
  <ds:schemaRefs>
    <ds:schemaRef ds:uri="http://purl.org/dc/dcmitype/"/>
    <ds:schemaRef ds:uri="http://www.w3.org/XML/1998/namespace"/>
    <ds:schemaRef ds:uri="http://schemas.microsoft.com/office/2006/documentManagement/types"/>
    <ds:schemaRef ds:uri="http://purl.org/dc/terms/"/>
    <ds:schemaRef ds:uri="http://purl.org/dc/elements/1.1/"/>
    <ds:schemaRef ds:uri="http://schemas.microsoft.com/office/infopath/2007/PartnerControls"/>
    <ds:schemaRef ds:uri="4b1de6fe-44aa-4e13-b7e7-ab260d1ea5f8"/>
    <ds:schemaRef ds:uri="http://schemas.openxmlformats.org/package/2006/metadata/core-properties"/>
    <ds:schemaRef ds:uri="bcc01d59-85de-4ef9-881e-76d8b6a6f841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D9752FF3-4EE6-413D-90B5-8E2961A1F1C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3E7BB27-3781-4357-9D91-B1CC4F7D1B7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33462</TotalTime>
  <Words>37</Words>
  <Application>Microsoft Office PowerPoint</Application>
  <PresentationFormat>와이드스크린</PresentationFormat>
  <Paragraphs>7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Meiryo UI</vt:lpstr>
      <vt:lpstr>宋体</vt:lpstr>
      <vt:lpstr>맑은 고딕</vt:lpstr>
      <vt:lpstr>Arial</vt:lpstr>
      <vt:lpstr>Calibri</vt:lpstr>
      <vt:lpstr>Calibri Light</vt:lpstr>
      <vt:lpstr>Office 主题</vt:lpstr>
      <vt:lpstr>WF on NR V2X RRM requirements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Wubin,Zhou, ZTE</dc:creator>
  <cp:lastModifiedBy>yoonoh-b</cp:lastModifiedBy>
  <cp:revision>617</cp:revision>
  <dcterms:created xsi:type="dcterms:W3CDTF">2016-01-12T08:39:00Z</dcterms:created>
  <dcterms:modified xsi:type="dcterms:W3CDTF">2021-02-03T23:09:06Z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2052-10.8.2.7027</vt:lpwstr>
  </property>
  <property fmtid="{D5CDD505-2E9C-101B-9397-08002B2CF9AE}" pid="10" name="ContentTypeId">
    <vt:lpwstr>0x0101004257954231A76C44B0D04C9AEE4292A8</vt:lpwstr>
  </property>
</Properties>
</file>