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1" r:id="rId7"/>
    <p:sldId id="259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562CF2-8FED-43DD-B905-016526C266BE}" v="2" dt="2020-06-01T18:23:53.8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>
        <p:scale>
          <a:sx n="70" d="100"/>
          <a:sy n="70" d="100"/>
        </p:scale>
        <p:origin x="73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6EC1035E-8E94-49E1-A039-71C3D5FAC2DA}"/>
    <pc:docChg chg="custSel addSld delSld modSld">
      <pc:chgData name="Shvodian, Bill [CTO]" userId="24ddce14-b8f7-4f54-af74-631294b67ab0" providerId="ADAL" clId="{6EC1035E-8E94-49E1-A039-71C3D5FAC2DA}" dt="2020-06-01T18:23:58.911" v="276" actId="20577"/>
      <pc:docMkLst>
        <pc:docMk/>
      </pc:docMkLst>
      <pc:sldChg chg="modSp">
        <pc:chgData name="Shvodian, Bill [CTO]" userId="24ddce14-b8f7-4f54-af74-631294b67ab0" providerId="ADAL" clId="{6EC1035E-8E94-49E1-A039-71C3D5FAC2DA}" dt="2020-06-01T18:23:58.911" v="276" actId="20577"/>
        <pc:sldMkLst>
          <pc:docMk/>
          <pc:sldMk cId="2111818503" sldId="258"/>
        </pc:sldMkLst>
        <pc:spChg chg="mod">
          <ac:chgData name="Shvodian, Bill [CTO]" userId="24ddce14-b8f7-4f54-af74-631294b67ab0" providerId="ADAL" clId="{6EC1035E-8E94-49E1-A039-71C3D5FAC2DA}" dt="2020-06-01T18:23:58.911" v="276" actId="20577"/>
          <ac:spMkLst>
            <pc:docMk/>
            <pc:sldMk cId="2111818503" sldId="258"/>
            <ac:spMk id="3" creationId="{00000000-0000-0000-0000-000000000000}"/>
          </ac:spMkLst>
        </pc:spChg>
      </pc:sldChg>
      <pc:sldChg chg="modSp add del">
        <pc:chgData name="Shvodian, Bill [CTO]" userId="24ddce14-b8f7-4f54-af74-631294b67ab0" providerId="ADAL" clId="{6EC1035E-8E94-49E1-A039-71C3D5FAC2DA}" dt="2020-06-01T18:23:17.106" v="241" actId="2696"/>
        <pc:sldMkLst>
          <pc:docMk/>
          <pc:sldMk cId="72257022" sldId="267"/>
        </pc:sldMkLst>
        <pc:spChg chg="mod">
          <ac:chgData name="Shvodian, Bill [CTO]" userId="24ddce14-b8f7-4f54-af74-631294b67ab0" providerId="ADAL" clId="{6EC1035E-8E94-49E1-A039-71C3D5FAC2DA}" dt="2020-06-01T18:20:43.943" v="42" actId="20577"/>
          <ac:spMkLst>
            <pc:docMk/>
            <pc:sldMk cId="72257022" sldId="267"/>
            <ac:spMk id="2" creationId="{B4984904-89CA-40DD-83DB-21ED211A4D38}"/>
          </ac:spMkLst>
        </pc:spChg>
        <pc:spChg chg="mod">
          <ac:chgData name="Shvodian, Bill [CTO]" userId="24ddce14-b8f7-4f54-af74-631294b67ab0" providerId="ADAL" clId="{6EC1035E-8E94-49E1-A039-71C3D5FAC2DA}" dt="2020-06-01T18:23:01.733" v="240" actId="20577"/>
          <ac:spMkLst>
            <pc:docMk/>
            <pc:sldMk cId="72257022" sldId="267"/>
            <ac:spMk id="3" creationId="{959780C4-1BB4-4BE5-8994-134F50E30FC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7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90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1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2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6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7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8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6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  <a:t>2021-2-4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6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PC2 for NR FDD band</a:t>
            </a:r>
            <a:r>
              <a:rPr lang="en-US" altLang="zh-CN" sz="5300" dirty="0"/>
              <a:t/>
            </a:r>
            <a:br>
              <a:rPr lang="en-US" altLang="zh-CN" sz="5300" dirty="0"/>
            </a:br>
            <a:r>
              <a:rPr lang="en-US" altLang="zh-TW" sz="4000" dirty="0" smtClean="0"/>
              <a:t>China Unicom, Huawei, </a:t>
            </a:r>
            <a:r>
              <a:rPr lang="en-US" altLang="zh-TW" sz="4000" dirty="0" err="1" smtClean="0"/>
              <a:t>HiSilicon</a:t>
            </a:r>
            <a:r>
              <a:rPr lang="en-US" altLang="zh-TW" sz="4000" dirty="0" smtClean="0"/>
              <a:t>, [Xiaomi, Skyworks, Qualcomm, Apple, LGE, ZTE, OPPO, Samsung, vivo, Ericsson]</a:t>
            </a:r>
            <a:endParaRPr lang="zh-CN" altLang="en-US" sz="5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</a:t>
            </a:r>
            <a:r>
              <a:rPr lang="en-US" altLang="zh-CN" sz="2400" b="1" dirty="0" smtClean="0"/>
              <a:t>98-e</a:t>
            </a:r>
            <a:r>
              <a:rPr lang="en-GB" altLang="zh-CN" sz="2400" b="1" dirty="0"/>
              <a:t>	                                              </a:t>
            </a:r>
            <a:r>
              <a:rPr lang="en-GB" altLang="zh-CN" sz="2400" b="1" dirty="0" smtClean="0"/>
              <a:t>R4-2103273</a:t>
            </a:r>
            <a:endParaRPr lang="en-GB" altLang="zh-CN" sz="2400" b="1" dirty="0"/>
          </a:p>
          <a:p>
            <a:r>
              <a:rPr lang="en-US" altLang="zh-TW" sz="2400" b="1" dirty="0"/>
              <a:t>Electronic Meeting, </a:t>
            </a:r>
            <a:r>
              <a:rPr lang="en-US" altLang="zh-TW" sz="2400" b="1" dirty="0" smtClean="0"/>
              <a:t>Jan. </a:t>
            </a:r>
            <a:r>
              <a:rPr lang="en-US" altLang="zh-TW" sz="2400" b="1" dirty="0"/>
              <a:t>25– </a:t>
            </a:r>
            <a:r>
              <a:rPr lang="en-US" altLang="zh-TW" sz="2400" b="1" dirty="0" smtClean="0"/>
              <a:t>Feb. </a:t>
            </a:r>
            <a:r>
              <a:rPr lang="en-US" altLang="zh-TW" sz="2400" b="1" dirty="0"/>
              <a:t>05, </a:t>
            </a:r>
            <a:r>
              <a:rPr lang="en-US" altLang="zh-TW" sz="2400" b="1" dirty="0" smtClean="0"/>
              <a:t>2021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401415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SAR Scheme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Agreement: P-MPR </a:t>
            </a:r>
            <a:r>
              <a:rPr lang="en-US" altLang="zh-CN" dirty="0"/>
              <a:t>is the baseline SAR solution</a:t>
            </a:r>
            <a:r>
              <a:rPr lang="en-US" altLang="zh-CN" dirty="0" smtClean="0"/>
              <a:t>. </a:t>
            </a:r>
          </a:p>
          <a:p>
            <a:r>
              <a:rPr lang="en-US" altLang="zh-CN" dirty="0" smtClean="0"/>
              <a:t>Companies are encouraged to study and conclude on </a:t>
            </a:r>
            <a:r>
              <a:rPr lang="en-GB" altLang="zh-CN" dirty="0" smtClean="0"/>
              <a:t>how </a:t>
            </a:r>
            <a:r>
              <a:rPr lang="en-GB" altLang="zh-CN" dirty="0"/>
              <a:t>to apply duty cycle concept in FDD </a:t>
            </a:r>
            <a:r>
              <a:rPr lang="en-GB" altLang="zh-CN" dirty="0" smtClean="0"/>
              <a:t>bands in next meetings.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18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CD1C2-2995-46AA-B8FE-E004271A5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simulation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C5F97-08D0-4383-BED1-FFA6F062C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</a:t>
            </a:r>
            <a:r>
              <a:rPr lang="en-US" dirty="0"/>
              <a:t>the criteria to justify the </a:t>
            </a:r>
            <a:r>
              <a:rPr lang="en-US" altLang="zh-CN" dirty="0" smtClean="0"/>
              <a:t>benefit/performance gain</a:t>
            </a:r>
            <a:r>
              <a:rPr lang="en-US" dirty="0" smtClean="0"/>
              <a:t> </a:t>
            </a:r>
            <a:r>
              <a:rPr lang="en-US" dirty="0"/>
              <a:t>of introducing PC2 on FDD </a:t>
            </a:r>
            <a:r>
              <a:rPr lang="en-US" dirty="0" smtClean="0"/>
              <a:t>bands</a:t>
            </a:r>
          </a:p>
          <a:p>
            <a:pPr lvl="1"/>
            <a:r>
              <a:rPr lang="en-US" altLang="zh-CN" dirty="0"/>
              <a:t>System performance gain of </a:t>
            </a:r>
            <a:r>
              <a:rPr lang="en-US" dirty="0" smtClean="0"/>
              <a:t>FDD PC3 vs PC2</a:t>
            </a:r>
            <a:endParaRPr lang="en-US" dirty="0"/>
          </a:p>
          <a:p>
            <a:pPr lvl="1"/>
            <a:r>
              <a:rPr lang="en-US" dirty="0" smtClean="0"/>
              <a:t>System performance gain of TDD PC3 vs PC2 </a:t>
            </a:r>
            <a:r>
              <a:rPr lang="en-US" altLang="zh-CN" dirty="0" smtClean="0"/>
              <a:t>assuming </a:t>
            </a:r>
            <a:r>
              <a:rPr lang="en-US" altLang="zh-CN" dirty="0"/>
              <a:t>the same frequency </a:t>
            </a:r>
            <a:r>
              <a:rPr lang="en-US" altLang="zh-CN" dirty="0" smtClean="0"/>
              <a:t>carrier with n1 or n3.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89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 &amp; Co-existence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Interference Issues:</a:t>
            </a:r>
          </a:p>
          <a:p>
            <a:pPr lvl="1"/>
            <a:r>
              <a:rPr lang="en-US" altLang="zh-CN" dirty="0" smtClean="0"/>
              <a:t>Agreement: RAN4 </a:t>
            </a:r>
            <a:r>
              <a:rPr lang="en-US" altLang="zh-CN" dirty="0"/>
              <a:t>can </a:t>
            </a:r>
            <a:r>
              <a:rPr lang="en-US" altLang="zh-CN" dirty="0" smtClean="0"/>
              <a:t>study </a:t>
            </a:r>
            <a:r>
              <a:rPr lang="en-US" altLang="zh-CN" dirty="0"/>
              <a:t>receiver sensitivity degradation due to high max. out power </a:t>
            </a:r>
            <a:r>
              <a:rPr lang="en-US" altLang="zh-CN" dirty="0" smtClean="0"/>
              <a:t>and </a:t>
            </a:r>
            <a:r>
              <a:rPr lang="en-US" altLang="zh-CN" dirty="0" err="1"/>
              <a:t>Tx</a:t>
            </a:r>
            <a:r>
              <a:rPr lang="en-US" altLang="zh-CN" dirty="0"/>
              <a:t>/Rx isolation levels according to RF </a:t>
            </a:r>
            <a:r>
              <a:rPr lang="en-US" altLang="zh-CN" dirty="0" smtClean="0"/>
              <a:t>component </a:t>
            </a:r>
            <a:r>
              <a:rPr lang="en-US" altLang="zh-CN" dirty="0" smtClean="0"/>
              <a:t>performance </a:t>
            </a:r>
            <a:r>
              <a:rPr lang="en-US" altLang="zh-CN" dirty="0"/>
              <a:t>in both n1 and n3 FDD </a:t>
            </a:r>
            <a:r>
              <a:rPr lang="en-US" altLang="zh-CN" dirty="0" smtClean="0"/>
              <a:t>bands</a:t>
            </a:r>
            <a:r>
              <a:rPr lang="en-GB" altLang="zh-CN" dirty="0" smtClean="0"/>
              <a:t>.</a:t>
            </a:r>
          </a:p>
          <a:p>
            <a:pPr lvl="1"/>
            <a:r>
              <a:rPr lang="en-GB" altLang="zh-CN" dirty="0" smtClean="0"/>
              <a:t>Companies are encouraged to bring analyses on </a:t>
            </a:r>
            <a:r>
              <a:rPr lang="en-GB" altLang="zh-CN" dirty="0"/>
              <a:t>receiver </a:t>
            </a:r>
            <a:r>
              <a:rPr lang="en-GB" altLang="zh-CN" dirty="0" smtClean="0"/>
              <a:t>sensitivity degradation in next meeting.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Co-existence Issues:</a:t>
            </a:r>
          </a:p>
          <a:p>
            <a:pPr lvl="1"/>
            <a:r>
              <a:rPr lang="en-GB" altLang="zh-CN" dirty="0" smtClean="0"/>
              <a:t>Agreement: Co-existence </a:t>
            </a:r>
            <a:r>
              <a:rPr lang="en-GB" altLang="zh-CN" dirty="0"/>
              <a:t>results in </a:t>
            </a:r>
            <a:r>
              <a:rPr lang="en-GB" altLang="zh-CN" dirty="0" smtClean="0"/>
              <a:t>TR36.886 can be reused for FDD HPUE.</a:t>
            </a:r>
            <a:endParaRPr lang="en-US" altLang="zh-CN" dirty="0"/>
          </a:p>
          <a:p>
            <a:pPr lvl="1"/>
            <a:r>
              <a:rPr lang="en-GB" altLang="zh-CN" dirty="0"/>
              <a:t>Applicability of the co-existence results for RF component of FDD </a:t>
            </a:r>
            <a:r>
              <a:rPr lang="en-GB" altLang="zh-CN" dirty="0" smtClean="0"/>
              <a:t>HPUE can be further evaluated.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549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UE implementation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Agreement: Both </a:t>
            </a:r>
            <a:r>
              <a:rPr lang="en-GB" altLang="zh-CN" dirty="0"/>
              <a:t>1Tx and 2Tx architecture need to be studied during SI </a:t>
            </a:r>
            <a:r>
              <a:rPr lang="en-GB" altLang="zh-CN" dirty="0" smtClean="0"/>
              <a:t>phase.</a:t>
            </a:r>
          </a:p>
          <a:p>
            <a:r>
              <a:rPr lang="en-US" altLang="zh-CN" dirty="0"/>
              <a:t>C</a:t>
            </a:r>
            <a:r>
              <a:rPr lang="en-US" altLang="zh-CN" dirty="0" smtClean="0"/>
              <a:t>ompanies </a:t>
            </a:r>
            <a:r>
              <a:rPr lang="en-US" altLang="zh-CN" dirty="0"/>
              <a:t>are allowed to make assumptions on 26dBm duty cycle </a:t>
            </a:r>
            <a:r>
              <a:rPr lang="en-US" altLang="zh-CN" dirty="0" smtClean="0"/>
              <a:t>[and </a:t>
            </a:r>
            <a:r>
              <a:rPr lang="en-US" altLang="zh-CN" dirty="0"/>
              <a:t>other aspects influencing the reliability and thermal aspects for the </a:t>
            </a:r>
            <a:r>
              <a:rPr lang="en-US" altLang="zh-CN" dirty="0" smtClean="0"/>
              <a:t>components]. </a:t>
            </a:r>
            <a:r>
              <a:rPr lang="en-US" altLang="zh-CN" dirty="0"/>
              <a:t>23dBm long term average power is assumed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Notes: Other aspects </a:t>
            </a:r>
            <a:r>
              <a:rPr lang="en-US" altLang="zh-CN" dirty="0"/>
              <a:t>influencing the reliability and thermal aspects for the </a:t>
            </a:r>
            <a:r>
              <a:rPr lang="en-US" altLang="zh-CN" dirty="0" smtClean="0"/>
              <a:t>components need further input.</a:t>
            </a:r>
            <a:endParaRPr lang="en-GB" altLang="zh-CN" dirty="0" smtClean="0"/>
          </a:p>
          <a:p>
            <a:r>
              <a:rPr lang="en-GB" altLang="zh-CN" dirty="0" smtClean="0"/>
              <a:t>Companies are encouraged to bring analyses and RF component feasibility evaluations for each UE architecture (i.e. 1Tx and 2Tx).</a:t>
            </a:r>
            <a:endParaRPr lang="en-GB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692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9AE38F1-1C62-43A6-9B5E-46AAE993C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02C728-772D-4710-95C9-4AB8134E04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1B618D-3FF0-4C92-B15B-9982B24360C7}">
  <ds:schemaRefs>
    <ds:schemaRef ds:uri="c4fa469f-ce49-4478-b78d-20ea4b41f7ac"/>
    <ds:schemaRef ds:uri="http://purl.org/dc/dcmitype/"/>
    <ds:schemaRef ds:uri="39f302ae-3cba-490f-b808-bc39829e1aca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3032</TotalTime>
  <Words>306</Words>
  <Application>Microsoft Office PowerPoint</Application>
  <PresentationFormat>宽屏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新細明體</vt:lpstr>
      <vt:lpstr>等线</vt:lpstr>
      <vt:lpstr>等线 Light</vt:lpstr>
      <vt:lpstr>Arial</vt:lpstr>
      <vt:lpstr>Office 主题​​</vt:lpstr>
      <vt:lpstr>WF on PC2 for NR FDD band China Unicom, Huawei, HiSilicon, [Xiaomi, Skyworks, Qualcomm, Apple, LGE, ZTE, OPPO, Samsung, vivo, Ericsson]</vt:lpstr>
      <vt:lpstr>SAR Scheme</vt:lpstr>
      <vt:lpstr>System simulation study</vt:lpstr>
      <vt:lpstr>Interference &amp; Co-existence issues</vt:lpstr>
      <vt:lpstr>UE implementation issues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100</cp:revision>
  <dcterms:created xsi:type="dcterms:W3CDTF">2020-03-03T08:56:27Z</dcterms:created>
  <dcterms:modified xsi:type="dcterms:W3CDTF">2021-02-04T01:10:12Z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