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4">
  <p:sldMasterIdLst>
    <p:sldMasterId id="2147483648" r:id="rId1"/>
  </p:sldMasterIdLst>
  <p:sldIdLst>
    <p:sldId id="256" r:id="rId2"/>
    <p:sldId id="263" r:id="rId3"/>
    <p:sldId id="264" r:id="rId4"/>
    <p:sldId id="265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WF on 4Rx requirement for CA_n77(3A) and CA_77(4A)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>
                <a:latin typeface="Calibri" panose="020F0502020204030204" pitchFamily="34" charset="0"/>
                <a:cs typeface="Calibri" panose="020F0502020204030204" pitchFamily="34" charset="0"/>
              </a:rPr>
              <a:t>SoftBank</a:t>
            </a:r>
            <a:r>
              <a:rPr lang="ja-JP" altLang="en-US" sz="3200" dirty="0"/>
              <a:t> </a:t>
            </a:r>
            <a:r>
              <a:rPr lang="en-US" altLang="ja-JP" sz="3200" dirty="0"/>
              <a:t>Corp.</a:t>
            </a:r>
            <a:endParaRPr kumimoji="1" lang="ja-JP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#98-e</a:t>
            </a:r>
          </a:p>
          <a:p>
            <a:r>
              <a:rPr lang="en-US" b="1" dirty="0"/>
              <a:t>25 Jan. – 5 Feb. 2021</a:t>
            </a:r>
          </a:p>
          <a:p>
            <a:r>
              <a:rPr lang="en-US" b="1" dirty="0"/>
              <a:t>Electronic meeting</a:t>
            </a:r>
          </a:p>
        </p:txBody>
      </p:sp>
      <p:sp>
        <p:nvSpPr>
          <p:cNvPr id="7" name="TextBox 3"/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/>
              <a:t>R4-2103233</a:t>
            </a:r>
            <a:endParaRPr 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4400" dirty="0"/>
              <a:t>WF on Release independent definition for intra-band n77(3A) DL CA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3623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In RAN4#97 meeting, we had an agreement that CA_n77(3A) is introduced from Rel-17. </a:t>
            </a:r>
          </a:p>
          <a:p>
            <a:r>
              <a:rPr kumimoji="1" lang="en-US" altLang="ja-JP" dirty="0"/>
              <a:t>Choose option 2:</a:t>
            </a:r>
          </a:p>
          <a:p>
            <a:pPr lvl="1"/>
            <a:r>
              <a:rPr kumimoji="1" lang="en-US" altLang="ja-JP" dirty="0"/>
              <a:t>Option 1: Change the agreement to “from Rel-16” () </a:t>
            </a:r>
          </a:p>
          <a:p>
            <a:pPr lvl="1"/>
            <a:r>
              <a:rPr kumimoji="1" lang="en-US" altLang="ja-JP" dirty="0"/>
              <a:t>Option 2: Do not change the agreement (from Rel-17) (Skyworks, Qualcomm, OPPO, vivo, Apple)</a:t>
            </a:r>
            <a:endParaRPr lang="en-US" altLang="ja-JP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4400" dirty="0"/>
              <a:t>WF on 4x4 MIMO support for n77(3A)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3623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Continue the discussion in the </a:t>
            </a:r>
            <a:r>
              <a:rPr kumimoji="1" lang="en-US" altLang="ja-JP"/>
              <a:t>next meeting: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Option 1: 4x4 DL MIMO is optional support with capability signaling for n77(3A) DL CA and all related higher order inter-band DL CA combinations (Skyworks, Qualcomm, OPPO, vivo, Apple)</a:t>
            </a:r>
          </a:p>
          <a:p>
            <a:pPr lvl="2"/>
            <a:endParaRPr kumimoji="1" lang="en-US" altLang="ja-JP" dirty="0"/>
          </a:p>
          <a:p>
            <a:pPr lvl="2"/>
            <a:endParaRPr kumimoji="1" lang="en-US" altLang="ja-JP" dirty="0"/>
          </a:p>
          <a:p>
            <a:pPr lvl="1"/>
            <a:r>
              <a:rPr lang="en-US" altLang="ja-JP" dirty="0"/>
              <a:t>Option 2: 4x4 DL MIMO is mandatory support for n77(3A) DL CA and all related higher order inter-band DL CA combinations (Huawei)</a:t>
            </a:r>
          </a:p>
          <a:p>
            <a:pPr lvl="2"/>
            <a:endParaRPr lang="en-US" altLang="ja-JP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4400" dirty="0"/>
              <a:t>WF on 4x4 MIMO support for n77(4A)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3623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It depends on FCC outcome and approach of n77(3A</a:t>
            </a:r>
            <a:r>
              <a:rPr kumimoji="1" lang="en-US" altLang="ja-JP"/>
              <a:t>). </a:t>
            </a:r>
            <a:endParaRPr kumimoji="1" lang="en-US" altLang="ja-JP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198</Words>
  <Application>Microsoft Office PowerPoint</Application>
  <PresentationFormat>ワイド画面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游ゴシック</vt:lpstr>
      <vt:lpstr>Arial</vt:lpstr>
      <vt:lpstr>Calibri</vt:lpstr>
      <vt:lpstr>Office テーマ</vt:lpstr>
      <vt:lpstr>WF on 4Rx requirement for CA_n77(3A) and CA_77(4A)</vt:lpstr>
      <vt:lpstr>WF on Release independent definition for intra-band n77(3A) DL CA</vt:lpstr>
      <vt:lpstr>WF on 4x4 MIMO support for n77(3A)</vt:lpstr>
      <vt:lpstr>WF on 4x4 MIMO support for n77(4A)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[97e][127]FR2 FWA GTW (Nov. 4)</dc:title>
  <dc:creator>無線 規格</dc:creator>
  <cp:lastModifiedBy>無線 規格</cp:lastModifiedBy>
  <cp:revision>31</cp:revision>
  <dcterms:created xsi:type="dcterms:W3CDTF">2020-11-04T06:34:00Z</dcterms:created>
  <dcterms:modified xsi:type="dcterms:W3CDTF">2021-02-04T00:37:33Z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1612254357</vt:lpwstr>
  </property>
  <property fmtid="{D5CDD505-2E9C-101B-9397-08002B2CF9AE}" pid="6" name="KSOProductBuildVer">
    <vt:lpwstr>2052-11.8.2.9022</vt:lpwstr>
  </property>
</Properties>
</file>