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89" r:id="rId3"/>
    <p:sldId id="29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79" d="100"/>
          <a:sy n="79" d="100"/>
        </p:scale>
        <p:origin x="11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478422"/>
            <a:ext cx="10320528" cy="1991171"/>
          </a:xfrm>
        </p:spPr>
        <p:txBody>
          <a:bodyPr>
            <a:normAutofit/>
          </a:bodyPr>
          <a:lstStyle/>
          <a:p>
            <a:r>
              <a:rPr lang="en-US" altLang="zh-CN" sz="4400" dirty="0" smtClean="0"/>
              <a:t>WF </a:t>
            </a:r>
            <a:r>
              <a:rPr lang="en-US" sz="4400" dirty="0" smtClean="0"/>
              <a:t>on </a:t>
            </a:r>
            <a:r>
              <a:rPr lang="en-US" sz="4400" dirty="0"/>
              <a:t>RF architecture and requirements for PC2 intra-band UL contiguous CA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smtClean="0"/>
              <a:t>HiSilicon, []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R4-2103231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98-e</a:t>
            </a:r>
            <a:endParaRPr lang="en-US" b="1" dirty="0"/>
          </a:p>
          <a:p>
            <a:r>
              <a:rPr lang="en-US" b="1" dirty="0" smtClean="0"/>
              <a:t>Jan 25 </a:t>
            </a:r>
            <a:r>
              <a:rPr lang="en-US" b="1" dirty="0"/>
              <a:t>– </a:t>
            </a:r>
            <a:r>
              <a:rPr lang="en-US" b="1" dirty="0" smtClean="0"/>
              <a:t>Feb 05, 2021</a:t>
            </a:r>
            <a:endParaRPr lang="en-US" b="1" dirty="0"/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7001468" cy="60694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WF1: Baseline RF architecture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65904" y="892187"/>
            <a:ext cx="1164183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2400" dirty="0" smtClean="0"/>
              <a:t>Agreement :</a:t>
            </a:r>
          </a:p>
          <a:p>
            <a:pPr marL="285750" indent="-285750">
              <a:lnSpc>
                <a:spcPct val="12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 dirty="0" smtClean="0"/>
              <a:t>A </a:t>
            </a:r>
            <a:r>
              <a:rPr lang="zh-CN" altLang="en-US" sz="2400" dirty="0"/>
              <a:t>single TX PC2 PA (200MHz 1LO) is the baseline to develop MPR and A-MPR requirement</a:t>
            </a:r>
          </a:p>
          <a:p>
            <a:pPr marL="285750" indent="-285750">
              <a:lnSpc>
                <a:spcPct val="12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 dirty="0"/>
              <a:t>In parallel, also assess the two other cases: 1) 2 100MHz PC2 PA; 2) 2 200MHz PC3 PA</a:t>
            </a:r>
          </a:p>
          <a:p>
            <a:pPr marL="285750" indent="-285750">
              <a:lnSpc>
                <a:spcPct val="12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 dirty="0"/>
              <a:t>It is preferred to define 1 set of MPR and A-MPR requirements. Final decisions are FFS</a:t>
            </a:r>
          </a:p>
        </p:txBody>
      </p:sp>
    </p:spTree>
    <p:extLst>
      <p:ext uri="{BB962C8B-B14F-4D97-AF65-F5344CB8AC3E}">
        <p14:creationId xmlns:p14="http://schemas.microsoft.com/office/powerpoint/2010/main" val="369687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8812" y="9050"/>
            <a:ext cx="7001468" cy="606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 smtClean="0"/>
              <a:t>WF2: RF requirement</a:t>
            </a:r>
            <a:endParaRPr lang="zh-CN" altLang="en-US" sz="3200" b="1" dirty="0"/>
          </a:p>
        </p:txBody>
      </p:sp>
      <p:sp>
        <p:nvSpPr>
          <p:cNvPr id="2" name="矩形 1"/>
          <p:cNvSpPr/>
          <p:nvPr/>
        </p:nvSpPr>
        <p:spPr>
          <a:xfrm>
            <a:off x="48812" y="832651"/>
            <a:ext cx="11770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Agreement:</a:t>
            </a:r>
          </a:p>
          <a:p>
            <a:r>
              <a:rPr lang="zh-CN" altLang="en-US" sz="2000" dirty="0" smtClean="0"/>
              <a:t>For </a:t>
            </a:r>
            <a:r>
              <a:rPr lang="en-US" altLang="zh-CN" sz="2000" dirty="0" smtClean="0"/>
              <a:t>PC2 intra-band UL contiguous CA with </a:t>
            </a:r>
            <a:r>
              <a:rPr lang="zh-CN" altLang="en-US" sz="2000" dirty="0" smtClean="0"/>
              <a:t>2</a:t>
            </a:r>
            <a:r>
              <a:rPr lang="zh-CN" altLang="en-US" sz="2000" dirty="0"/>
              <a:t>PA architecture, the emission requirement is defined as the sum from both UE transmit antenna connectors.</a:t>
            </a:r>
          </a:p>
        </p:txBody>
      </p:sp>
    </p:spTree>
    <p:extLst>
      <p:ext uri="{BB962C8B-B14F-4D97-AF65-F5344CB8AC3E}">
        <p14:creationId xmlns:p14="http://schemas.microsoft.com/office/powerpoint/2010/main" val="328333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5712</TotalTime>
  <Words>140</Words>
  <Application>Microsoft Office PowerPoint</Application>
  <PresentationFormat>宽屏</PresentationFormat>
  <Paragraphs>14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WF on RF architecture and requirements for PC2 intra-band UL contiguous CA</vt:lpstr>
      <vt:lpstr>WF1: Baseline RF architecture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298</cp:revision>
  <dcterms:created xsi:type="dcterms:W3CDTF">2019-10-15T22:26:30Z</dcterms:created>
  <dcterms:modified xsi:type="dcterms:W3CDTF">2021-02-04T01:27:58Z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(3)Rw7nQ+xMCCoLWsJV4IDg6T3R9KXcHVpUll+h70HlUMh+5Q7AodL+5rqGEBA/RkT8cry8ZOqA
JEHJutDUPQtl+bwF3JrWRjVVhfXooA8obK5D8rVv1G8yxaEtGSwqMslLi3sFUK2fswRGXhg/
RgzD1q6JVp9Qu2OsFVEXJ+dRB20mSOfgSztTuc3jTjLGPqevU3JW34Bft/SuejmHJeXGtgLp
9CRRAu3ftWk39q6Xoo</vt:lpwstr>
  </property>
  <property fmtid="{D5CDD505-2E9C-101B-9397-08002B2CF9AE}" pid="3" name="_2015_ms_pID_7253431">
    <vt:lpwstr>JsB/01Fk1QGg5AbwQ2xodXuRj3IQw1F7N4+9aF6U7C7fdFcMmy08Oz
T6/8BkkjTp4rCXGFJf8wDLjDFGVoWlH93FVQbuuvtc4MlSTnVVO57l818CR3aj3Uog7xZqK3
GqFk+Y3gkH8kjFYDhz9fcO7v83AnTvvgcISFHwfO1QjQ2Oiht6vyLYwiWwVfae1iD5rLFySf
Jejj0QoMXbBnNNr0KXllFBOthUEM+qhkUEuy</vt:lpwstr>
  </property>
  <property fmtid="{D5CDD505-2E9C-101B-9397-08002B2CF9AE}" pid="4" name="_2015_ms_pID_7253432">
    <vt:lpwstr>bCqECYmUPaSO6C8js76D6rA=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1612254357</vt:lpwstr>
  </property>
</Properties>
</file>