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5" r:id="rId9"/>
    <p:sldId id="36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49" d="100"/>
          <a:sy n="149" d="100"/>
        </p:scale>
        <p:origin x="488" y="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39132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TSG-RAN WG4 Meeting #98-e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hangingPunct="0"/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meeting, January 25</a:t>
            </a:r>
            <a:r>
              <a:rPr lang="en-US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</a:t>
            </a:r>
            <a:r>
              <a:rPr lang="en-US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nd</a:t>
            </a: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February 2021</a:t>
            </a: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R4-2103229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583" y="2033899"/>
            <a:ext cx="10524146" cy="1716725"/>
          </a:xfrm>
        </p:spPr>
        <p:txBody>
          <a:bodyPr/>
          <a:lstStyle/>
          <a:p>
            <a:pPr eaLnBrk="1" hangingPunct="1"/>
            <a:r>
              <a:rPr lang="en-US" altLang="en-US" sz="5400" dirty="0"/>
              <a:t>WF on introduction of lower 6GHz NR unlicensed operation for Europe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494133" y="4256177"/>
            <a:ext cx="9017193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RAN4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Nokia, Qualcomm, Charter </a:t>
            </a:r>
            <a:r>
              <a:rPr lang="en-US" dirty="0"/>
              <a:t>Communications Inc</a:t>
            </a:r>
            <a:r>
              <a:rPr lang="en-GB" altLang="en-US" dirty="0"/>
              <a:t>, …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- Band plan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Unlicensed operation in the range 5945-6425 MHz can be introduced by:</a:t>
            </a:r>
          </a:p>
          <a:p>
            <a:pPr lvl="1"/>
            <a:r>
              <a:rPr lang="en-US" dirty="0"/>
              <a:t>Option 1: </a:t>
            </a:r>
            <a:r>
              <a:rPr lang="en-GB" dirty="0"/>
              <a:t>Re-using already defined band n96 </a:t>
            </a:r>
          </a:p>
          <a:p>
            <a:pPr lvl="2"/>
            <a:r>
              <a:rPr lang="en-GB" dirty="0"/>
              <a:t>FFS if additional notes and/or clarifications are needed. Regional specific requirements to be included in relevant specifications.</a:t>
            </a:r>
          </a:p>
          <a:p>
            <a:pPr lvl="1"/>
            <a:r>
              <a:rPr lang="en-GB" dirty="0"/>
              <a:t>Option 2: Defining a new band n[xx] </a:t>
            </a:r>
          </a:p>
          <a:p>
            <a:pPr lvl="2"/>
            <a:r>
              <a:rPr lang="en-GB" dirty="0"/>
              <a:t>On top of specific requirements provided by ECC, the new band shall reuse requirements already defined for n96, where possible.</a:t>
            </a:r>
          </a:p>
          <a:p>
            <a:r>
              <a:rPr lang="en-US" altLang="en-US" dirty="0"/>
              <a:t>NR-ARFCN and GSCN already defined for n96 should be re-used in the frequency range applicable to 6GHz NR unlicensed operation in Europe. This is independent if n96 is reused or a new band is defined</a:t>
            </a:r>
            <a:r>
              <a:rPr lang="en-US" altLang="en-US" dirty="0">
                <a:solidFill>
                  <a:schemeClr val="accent6"/>
                </a:solidFill>
              </a:rPr>
              <a:t>.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- LPI and VLP deployment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LPI devices to be supported by 3GPP Specifications</a:t>
            </a:r>
          </a:p>
          <a:p>
            <a:r>
              <a:rPr lang="en-GB" dirty="0"/>
              <a:t>VLP devices can be supported by the 3GPP specification, VLP deployments and devices are subject to further checking of regulations</a:t>
            </a:r>
          </a:p>
          <a:p>
            <a:r>
              <a:rPr lang="en-GB" dirty="0"/>
              <a:t>0 </a:t>
            </a:r>
            <a:r>
              <a:rPr lang="en-GB" dirty="0" err="1"/>
              <a:t>dBi</a:t>
            </a:r>
            <a:r>
              <a:rPr lang="en-GB" dirty="0"/>
              <a:t> antenna gain is assumed for the purpose of deriving 3GPP specifications on MOP, PSD, and ASE for LPI deployments and, if introduced, also VLP deployments. </a:t>
            </a:r>
          </a:p>
          <a:p>
            <a:r>
              <a:rPr lang="en-GB" dirty="0"/>
              <a:t>VLP deployment and device types are subject to further checking of regulations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UE RF - A-MPR assumptions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A-MPR evaluation shall be performed with the following assumptions:</a:t>
            </a:r>
          </a:p>
          <a:p>
            <a:pPr lvl="1"/>
            <a:r>
              <a:rPr lang="en-GB" dirty="0"/>
              <a:t>A-MPR for PC5 is assessed using band n96 PC5 definitions for VLP and LPI device A-MPR. </a:t>
            </a:r>
          </a:p>
          <a:p>
            <a:pPr lvl="1"/>
            <a:r>
              <a:rPr lang="en-GB" dirty="0"/>
              <a:t>No filter rejection is assumed &lt;5935 MHz and &gt;6425MHz</a:t>
            </a:r>
            <a:r>
              <a:rPr lang="en-GB" dirty="0">
                <a:solidFill>
                  <a:srgbClr val="00B050"/>
                </a:solidFill>
              </a:rPr>
              <a:t> </a:t>
            </a:r>
            <a:r>
              <a:rPr lang="en-GB" dirty="0"/>
              <a:t>for spurious emissions</a:t>
            </a:r>
          </a:p>
          <a:p>
            <a:pPr lvl="1"/>
            <a:r>
              <a:rPr lang="en-GB" dirty="0"/>
              <a:t>Same PA model and calibration setpoint from Band n96 is to be used. </a:t>
            </a:r>
          </a:p>
          <a:p>
            <a:pPr lvl="1"/>
            <a:r>
              <a:rPr lang="en-GB" dirty="0"/>
              <a:t>A-MPR for other power classes are to be added at a later stage. </a:t>
            </a:r>
          </a:p>
          <a:p>
            <a:pPr lvl="1"/>
            <a:r>
              <a:rPr lang="en-GB" dirty="0"/>
              <a:t>A-MPR studies for PC5 are to be compared and, if possible, decided at next RAN4 meeting. </a:t>
            </a:r>
            <a:endParaRPr lang="en-US" dirty="0"/>
          </a:p>
          <a:p>
            <a:pPr lvl="1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557057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UE RF - NS definition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NS shall be defined corresponding to LPI deployments and if introduced also VLP deployments.</a:t>
            </a:r>
          </a:p>
          <a:p>
            <a:r>
              <a:rPr lang="en-US" altLang="en-US" dirty="0"/>
              <a:t>The currently, by ECC, defined OOB limit at -45 dBm/MHz for VLP shall be used. If/when a new limit is introduced by ECC the NS(s) will be revised accordingly. 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BS RF - 	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FFS if </a:t>
            </a:r>
            <a:r>
              <a:rPr lang="el-GR" altLang="en-US" dirty="0"/>
              <a:t>Δ</a:t>
            </a:r>
            <a:r>
              <a:rPr lang="en-US" altLang="en-US" dirty="0" err="1"/>
              <a:t>fOBUE</a:t>
            </a:r>
            <a:r>
              <a:rPr lang="en-US" altLang="en-US" dirty="0"/>
              <a:t>/ </a:t>
            </a:r>
            <a:r>
              <a:rPr lang="el-GR" altLang="en-US" dirty="0"/>
              <a:t>Δ</a:t>
            </a:r>
            <a:r>
              <a:rPr lang="en-US" altLang="en-US" dirty="0" err="1"/>
              <a:t>fOOBB</a:t>
            </a:r>
            <a:r>
              <a:rPr lang="en-US" altLang="en-US" dirty="0"/>
              <a:t>  should follow n46 or n96</a:t>
            </a:r>
          </a:p>
          <a:p>
            <a:r>
              <a:rPr lang="en-US" altLang="en-US" dirty="0"/>
              <a:t>FFS if there is impact to </a:t>
            </a:r>
            <a:r>
              <a:rPr lang="en-GB" dirty="0"/>
              <a:t>BS maximum output power clause or the current statement that it shall conform to regional regulations is sufficient. </a:t>
            </a:r>
          </a:p>
          <a:p>
            <a:r>
              <a:rPr lang="en-GB" dirty="0"/>
              <a:t>FFS if there is impact to REFSENS requirement</a:t>
            </a:r>
            <a:endParaRPr lang="en-US" alt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70961341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6269</TotalTime>
  <Words>419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WF on introduction of lower 6GHz NR unlicensed operation for Europe</vt:lpstr>
      <vt:lpstr>General - Band plan</vt:lpstr>
      <vt:lpstr>General - LPI and VLP deployment </vt:lpstr>
      <vt:lpstr>UE RF - A-MPR assumptions</vt:lpstr>
      <vt:lpstr>UE RF - NS definition</vt:lpstr>
      <vt:lpstr>BS RF - 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JOH, Nokia</cp:lastModifiedBy>
  <cp:revision>618</cp:revision>
  <dcterms:created xsi:type="dcterms:W3CDTF">2010-02-05T13:52:04Z</dcterms:created>
  <dcterms:modified xsi:type="dcterms:W3CDTF">2021-02-03T22:54:18Z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