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9"/>
  </p:notesMasterIdLst>
  <p:sldIdLst>
    <p:sldId id="256" r:id="rId5"/>
    <p:sldId id="267" r:id="rId6"/>
    <p:sldId id="296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9505" autoAdjust="0"/>
  </p:normalViewPr>
  <p:slideViewPr>
    <p:cSldViewPr snapToGrid="0">
      <p:cViewPr varScale="1">
        <p:scale>
          <a:sx n="101" d="100"/>
          <a:sy n="101" d="100"/>
        </p:scale>
        <p:origin x="82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/>
              <a:t>Non-default RX-TX frequency separation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Qualcomm, 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8-e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R4-2103158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25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Jan </a:t>
            </a:r>
            <a:r>
              <a:rPr lang="ko-KR" altLang="en-US" sz="2400" b="1" dirty="0"/>
              <a:t> </a:t>
            </a:r>
            <a:r>
              <a:rPr lang="en-US" altLang="zh-CN" sz="2400" b="1" dirty="0"/>
              <a:t>– 5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Feb,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850" y="208257"/>
            <a:ext cx="10515600" cy="635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31413" y="843257"/>
            <a:ext cx="7793387" cy="5890918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For frequency bands using a single duplexer the TX-RX separation can have a wide range of values as each TX and RX band has continuous coverage over the entire frequency range</a:t>
            </a:r>
          </a:p>
          <a:p>
            <a:r>
              <a:rPr lang="en-GB" dirty="0"/>
              <a:t>Bands where the frequency gap between TX and RX bands is very narrow it is not always possible to implement duplex filters over the full frequency band [1]</a:t>
            </a:r>
          </a:p>
          <a:p>
            <a:r>
              <a:rPr lang="en-GB" dirty="0"/>
              <a:t>A solution is to use several narrow duplex filters to cover the entire frequency range. Fig 1 illustrates a 2 filter implementation where either filter set a or b is selected depending on the channel in use. </a:t>
            </a:r>
          </a:p>
          <a:p>
            <a:r>
              <a:rPr lang="en-GB" dirty="0"/>
              <a:t>The split duplexer block diagram (fig 2) illustrates that only one of the filters A or B is connected to the antenna at a given time. Therefore there is a functional limitation on the TX-RX spacing that can be used</a:t>
            </a:r>
          </a:p>
          <a:p>
            <a:r>
              <a:rPr lang="en-GB" altLang="zh-CN" dirty="0"/>
              <a:t>The default TX-RX separations defined in 5.4.4-1 are commonly accepted values which can be modified if desired. The SIBs </a:t>
            </a:r>
            <a:r>
              <a:rPr lang="en-GB" altLang="zh-CN" dirty="0" err="1"/>
              <a:t>FrequencyInfoUL</a:t>
            </a:r>
            <a:r>
              <a:rPr lang="en-GB" altLang="zh-CN" dirty="0"/>
              <a:t> and </a:t>
            </a:r>
            <a:r>
              <a:rPr lang="en-GB" altLang="zh-CN" dirty="0" err="1"/>
              <a:t>FrequencyInfoDL</a:t>
            </a:r>
            <a:r>
              <a:rPr lang="en-GB" altLang="zh-CN" dirty="0"/>
              <a:t> can set the UL and DL frequencies independently. Hence the TX-RX duplexer spacing can be changed from the values given in 5.4.4-1. </a:t>
            </a:r>
          </a:p>
          <a:p>
            <a:r>
              <a:rPr lang="en-GB" dirty="0"/>
              <a:t>In split band implementations not all TX-RX spacings can be supported. The TX-RX spacing must </a:t>
            </a:r>
            <a:r>
              <a:rPr lang="en-GB"/>
              <a:t>be chosen carefully so </a:t>
            </a:r>
            <a:r>
              <a:rPr lang="en-GB" dirty="0"/>
              <a:t>as to keep the transmission/receiver bands within the UL/DL frequency ranges of the individual narrow BW duplexers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D8E74E-E1DD-4143-B54E-DF764340FFC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831015"/>
            <a:ext cx="3181350" cy="933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F18A872-D31C-4D21-96B6-715E8EF8C5C3}"/>
              </a:ext>
            </a:extLst>
          </p:cNvPr>
          <p:cNvSpPr/>
          <p:nvPr/>
        </p:nvSpPr>
        <p:spPr>
          <a:xfrm>
            <a:off x="7810500" y="2849899"/>
            <a:ext cx="41338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105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1 Implementation using two narrow band duplex filters</a:t>
            </a:r>
            <a:endParaRPr lang="en-US" sz="105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44CF48-F707-4392-BB1F-46B3C7A56E5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429000"/>
            <a:ext cx="3676650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B3CDD1-7486-4AC3-A509-0C28E94C918F}"/>
              </a:ext>
            </a:extLst>
          </p:cNvPr>
          <p:cNvSpPr/>
          <p:nvPr/>
        </p:nvSpPr>
        <p:spPr>
          <a:xfrm>
            <a:off x="8772644" y="5760827"/>
            <a:ext cx="258115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1050" b="1" dirty="0">
                <a:latin typeface="Arial" panose="020B0604020202020204" pitchFamily="34" charset="0"/>
                <a:cs typeface="Times New Roman" panose="02020603050405020304" pitchFamily="18" charset="0"/>
              </a:rPr>
              <a:t>Figure 2 Split duplexer block diagram</a:t>
            </a:r>
            <a:endParaRPr lang="en-US" sz="105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5407D-8A10-4270-B270-D9B6A10B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982325" cy="1325563"/>
          </a:xfrm>
        </p:spPr>
        <p:txBody>
          <a:bodyPr/>
          <a:lstStyle/>
          <a:p>
            <a:r>
              <a:rPr lang="en-US" dirty="0"/>
              <a:t>WF on Non-default RX-TX frequency separation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19477-E1AA-4511-985E-BAFA745B8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n28 and n74 we propose adding the following notes in table 5.4.4-1:</a:t>
            </a:r>
          </a:p>
          <a:p>
            <a:endParaRPr lang="en-US" dirty="0"/>
          </a:p>
          <a:p>
            <a:pPr lvl="1"/>
            <a:r>
              <a:rPr lang="en-US" dirty="0"/>
              <a:t>Limit the applicable TX-RX spacing for n28 to 55 MHz plus any frequency deviation of ΔF</a:t>
            </a:r>
            <a:r>
              <a:rPr lang="en-US" baseline="-25000" dirty="0"/>
              <a:t>TX-RX</a:t>
            </a:r>
            <a:r>
              <a:rPr lang="en-US" dirty="0"/>
              <a:t>  due to UL/DL BW asymmetry that may be introduced in the future.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Limit the applicable TX-RX spacing for n74 to 48 MHz  plus any frequency deviation of ΔF</a:t>
            </a:r>
            <a:r>
              <a:rPr lang="en-US" baseline="-25000" dirty="0"/>
              <a:t>TX-RX</a:t>
            </a:r>
            <a:r>
              <a:rPr lang="en-US" dirty="0"/>
              <a:t>  due to UL/DL BW asymmetry that may be introduced in the future.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84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9029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853582"/>
              </p:ext>
            </p:extLst>
          </p:nvPr>
        </p:nvGraphicFramePr>
        <p:xfrm>
          <a:off x="790073" y="962526"/>
          <a:ext cx="10603831" cy="995883"/>
        </p:xfrm>
        <a:graphic>
          <a:graphicData uri="http://schemas.openxmlformats.org/drawingml/2006/table">
            <a:tbl>
              <a:tblPr firstRow="1" firstCol="1" bandRow="1"/>
              <a:tblGrid>
                <a:gridCol w="444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6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28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8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Agenda item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R4-21002904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Non-default RX-TX Frequency Separation Values and split band duplexers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7.19.3</a:t>
                      </a:r>
                      <a:endParaRPr lang="ko-KR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3268F8-267B-4DC1-832A-6C4C978396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890521-FF2A-4C09-BE8E-6D0D576D3702}">
  <ds:schemaRefs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827FE3B-8884-4F9D-8189-510ECA3BD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17994</TotalTime>
  <Words>377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Non-default RX-TX frequency separation</vt:lpstr>
      <vt:lpstr>Background</vt:lpstr>
      <vt:lpstr>WF on Non-default RX-TX frequency separation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Suhwan Lim</dc:creator>
  <cp:lastModifiedBy>Qualcomm</cp:lastModifiedBy>
  <cp:revision>354</cp:revision>
  <dcterms:created xsi:type="dcterms:W3CDTF">2017-01-18T06:26:21Z</dcterms:created>
  <dcterms:modified xsi:type="dcterms:W3CDTF">2021-02-01T20:41:07Z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0x010100EB28163D68FE8E4D9361964FDD814FC4</vt:lpwstr>
  </property>
  <property fmtid="{D5CDD505-2E9C-101B-9397-08002B2CF9AE}" pid="4" name="_2015_ms_pID_725343">
    <vt:lpwstr>(2)8WrdSW/LC68qyRvh22Kn7mZQxNEj8H55fMJ0QfOqQuWttASrV0EQAv2VJd1+dcxdJ1vNIQy4
0aN/Q6e+9wyJh3GKgmNnfWloFihAHhQCatwuNhn8arggIV+acNMN7ml4aR8OJIbtYCuiAlIp
wLKvkaKUf7+Sd9U/rQ0WeR8HIkrWkFG0zvt23I2nFW8QqIYctS5doynAyNdXyPmY5kCTKn8P
GBmBf8TX5D/b3tB3nh</vt:lpwstr>
  </property>
  <property fmtid="{D5CDD505-2E9C-101B-9397-08002B2CF9AE}" pid="5" name="_2015_ms_pID_7253431">
    <vt:lpwstr>tpQt0284hICX8HcInK6eE2fNj/Z3pCgH00bMwlSjXj2CCKXgmfsrsT
WGnlP0Vq4A5N5ClqEnj6w4lZbUqvteSL9niRLJY2luhomny9+56AcqjKrFpb7q+Pu1iwt7MS
gVrhYYyISaqc5woNOEKwqVkCx/U0+4nrj8+xe2GDdW1BC5M3U97f54DMKWYEfXW4dX4dvOWf
+UlgoZJ6X+dS/zlT</vt:lpwstr>
  </property>
</Properties>
</file>