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84" r:id="rId6"/>
    <p:sldId id="285" r:id="rId7"/>
    <p:sldId id="27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nttonen, Tero (Nokia - FI/Espoo)" initials="HT(-F" lastIdx="1" clrIdx="0">
    <p:extLst>
      <p:ext uri="{19B8F6BF-5375-455C-9EA6-DF929625EA0E}">
        <p15:presenceInfo xmlns:p15="http://schemas.microsoft.com/office/powerpoint/2012/main" userId="S::tero.henttonen@nokia.com::8c59b07f-d54f-43e4-8a38-fa95699606b6" providerId="AD"/>
      </p:ext>
    </p:extLst>
  </p:cmAuthor>
  <p:cmAuthor id="2" name="Nokia, Nokia Shanghai Bell" initials="Nokia" lastIdx="4" clrIdx="1">
    <p:extLst>
      <p:ext uri="{19B8F6BF-5375-455C-9EA6-DF929625EA0E}">
        <p15:presenceInfo xmlns:p15="http://schemas.microsoft.com/office/powerpoint/2012/main" userId="Nokia, Nokia Shanghai B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540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660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5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8062664" cy="1755626"/>
          </a:xfrm>
        </p:spPr>
        <p:txBody>
          <a:bodyPr>
            <a:normAutofit/>
          </a:bodyPr>
          <a:lstStyle/>
          <a:p>
            <a:r>
              <a:rPr lang="en-US" altLang="zh-CN" dirty="0"/>
              <a:t>WF on UE co-existence between n40 and n41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Agenda item: 7.19.3</a:t>
            </a:r>
          </a:p>
          <a:p>
            <a:r>
              <a:rPr lang="en-US" altLang="zh-CN" dirty="0">
                <a:solidFill>
                  <a:schemeClr val="tx1"/>
                </a:solidFill>
              </a:rPr>
              <a:t>Source: 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, CMCC…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sz="2400" b="1" dirty="0"/>
              <a:t>3GPP TSG-RAN WG4 Meeting # 98-e                                      R4-2103157</a:t>
            </a:r>
            <a:endParaRPr lang="zh-CN" altLang="zh-CN" sz="2400" b="1" dirty="0"/>
          </a:p>
          <a:p>
            <a:pPr hangingPunct="0"/>
            <a:r>
              <a:rPr lang="en-GB" altLang="zh-CN" sz="2400" b="1" dirty="0"/>
              <a:t>Electronic Meeting, 25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January– 5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</a:t>
            </a:r>
            <a:r>
              <a:rPr lang="en-GB" altLang="zh-CN" sz="2400" b="1" dirty="0" err="1"/>
              <a:t>Febuary</a:t>
            </a:r>
            <a:r>
              <a:rPr lang="en-GB" altLang="zh-CN" sz="2400" b="1" dirty="0"/>
              <a:t>, 2021</a:t>
            </a:r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0040" y="1417638"/>
            <a:ext cx="8229600" cy="4525963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400" dirty="0"/>
              <a:t>This WF[1] which focus on single carrier band operation was approved to provide some assumptions. </a:t>
            </a:r>
          </a:p>
          <a:p>
            <a:pPr hangingPunct="0"/>
            <a:r>
              <a:rPr lang="en-US" altLang="zh-CN" sz="2400" dirty="0"/>
              <a:t>Based on the WF, companies provided some results and analysis [2][3][4</a:t>
            </a:r>
            <a:r>
              <a:rPr lang="en-US" altLang="zh-CN" sz="2400" dirty="0" smtClean="0"/>
              <a:t>]. The results and analysis is based on </a:t>
            </a:r>
            <a:r>
              <a:rPr lang="en-US" altLang="zh-CN" sz="2400" dirty="0" smtClean="0">
                <a:solidFill>
                  <a:srgbClr val="FF0000"/>
                </a:solidFill>
              </a:rPr>
              <a:t>the n41 full frequency range</a:t>
            </a:r>
            <a:r>
              <a:rPr lang="en-US" altLang="zh-CN" sz="2400" dirty="0" smtClean="0"/>
              <a:t>. </a:t>
            </a:r>
          </a:p>
          <a:p>
            <a:pPr hangingPunct="0"/>
            <a:r>
              <a:rPr lang="en-US" altLang="zh-CN" sz="2400" dirty="0" smtClean="0"/>
              <a:t>FFS for </a:t>
            </a:r>
            <a:r>
              <a:rPr lang="nn-NO" altLang="zh-CN" sz="2400" dirty="0"/>
              <a:t>for n41 intra-band UL </a:t>
            </a:r>
            <a:r>
              <a:rPr lang="nn-NO" altLang="zh-CN" sz="2400" dirty="0" smtClean="0"/>
              <a:t>CA.</a:t>
            </a:r>
            <a:endParaRPr lang="en-US" altLang="zh-CN" sz="2400" dirty="0"/>
          </a:p>
          <a:p>
            <a:pPr hangingPunct="0"/>
            <a:r>
              <a:rPr lang="en-US" altLang="zh-CN" sz="2400" dirty="0"/>
              <a:t>For n40-&gt;n41, it seems more discussions in 2</a:t>
            </a:r>
            <a:r>
              <a:rPr lang="en-US" altLang="zh-CN" sz="2400" baseline="30000" dirty="0"/>
              <a:t>nd</a:t>
            </a:r>
            <a:r>
              <a:rPr lang="en-US" altLang="zh-CN" sz="2400" dirty="0"/>
              <a:t> round are needed especially the filter rejection assumption, whether 20dB or 30dB is a good baseline;</a:t>
            </a:r>
          </a:p>
          <a:p>
            <a:pPr hangingPunct="0"/>
            <a:r>
              <a:rPr lang="en-US" altLang="zh-CN" sz="2400" dirty="0"/>
              <a:t>For n41-&gt;n40, it seems there is possibility of agreeing on the emission requirement, i.e. [-40dBm/MHz</a:t>
            </a:r>
            <a:r>
              <a:rPr lang="en-US" altLang="zh-CN" sz="2400" dirty="0" smtClean="0"/>
              <a:t>];</a:t>
            </a:r>
          </a:p>
          <a:p>
            <a:pPr hangingPunct="0"/>
            <a:endParaRPr lang="en-US" altLang="zh-CN" sz="2400" dirty="0"/>
          </a:p>
          <a:p>
            <a:pPr hangingPunct="0"/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55960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507288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651304" cy="4608512"/>
          </a:xfrm>
        </p:spPr>
        <p:txBody>
          <a:bodyPr>
            <a:noAutofit/>
          </a:bodyPr>
          <a:lstStyle/>
          <a:p>
            <a:pPr lvl="1" hangingPunct="0">
              <a:buFont typeface="Wingdings" panose="05000000000000000000" pitchFamily="2" charset="2"/>
              <a:buChar char="l"/>
            </a:pPr>
            <a:r>
              <a:rPr lang="en-GB" altLang="zh-CN" sz="2400" dirty="0"/>
              <a:t>It’s proposed that </a:t>
            </a:r>
            <a:r>
              <a:rPr lang="en-US" altLang="zh-CN" sz="2400" dirty="0"/>
              <a:t>spurious emissions for UE-to-UE co-existence for </a:t>
            </a:r>
            <a:r>
              <a:rPr lang="en-US" altLang="zh-CN" sz="2400" dirty="0">
                <a:solidFill>
                  <a:srgbClr val="FF0000"/>
                </a:solidFill>
              </a:rPr>
              <a:t>single carrier</a:t>
            </a:r>
            <a:r>
              <a:rPr lang="en-US" altLang="zh-CN" sz="2400" dirty="0"/>
              <a:t> between band n40 and n41 will be specified since Rel-16 as below.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GB" altLang="zh-CN" sz="1800" dirty="0"/>
              <a:t>To introduce </a:t>
            </a:r>
            <a:r>
              <a:rPr lang="en-GB" altLang="zh-CN" sz="1800" b="1" dirty="0" smtClean="0">
                <a:solidFill>
                  <a:srgbClr val="FF0000"/>
                </a:solidFill>
              </a:rPr>
              <a:t>[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-40 to -50</a:t>
            </a:r>
            <a:r>
              <a:rPr lang="en-GB" altLang="zh-CN" sz="1800" b="1" dirty="0" smtClean="0">
                <a:solidFill>
                  <a:srgbClr val="FF0000"/>
                </a:solidFill>
              </a:rPr>
              <a:t>] </a:t>
            </a:r>
            <a:r>
              <a:rPr lang="en-GB" altLang="zh-CN" sz="1800" dirty="0"/>
              <a:t>dBm/MHz spurious emission requirements for band n41 frequency range when band n40 transmitting power.</a:t>
            </a:r>
            <a:r>
              <a:rPr lang="en-US" altLang="zh-CN" sz="1800" dirty="0"/>
              <a:t> </a:t>
            </a:r>
            <a:endParaRPr lang="en-US" altLang="zh-CN" sz="1800" dirty="0" smtClean="0"/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GB" altLang="zh-CN" sz="1800" dirty="0" smtClean="0"/>
              <a:t>To </a:t>
            </a:r>
            <a:r>
              <a:rPr lang="en-GB" altLang="zh-CN" sz="1800" dirty="0"/>
              <a:t>introduce </a:t>
            </a:r>
            <a:r>
              <a:rPr lang="en-GB" altLang="zh-CN" sz="1800" dirty="0" smtClean="0">
                <a:solidFill>
                  <a:srgbClr val="FF0000"/>
                </a:solidFill>
              </a:rPr>
              <a:t>[-40] </a:t>
            </a:r>
            <a:r>
              <a:rPr lang="en-GB" altLang="zh-CN" sz="1800" dirty="0" err="1"/>
              <a:t>dBm</a:t>
            </a:r>
            <a:r>
              <a:rPr lang="en-GB" altLang="zh-CN" sz="1800" dirty="0"/>
              <a:t>/MHz spurious emission requirements for band n40 frequency range when band n41 transmitting power.</a:t>
            </a:r>
          </a:p>
        </p:txBody>
      </p:sp>
    </p:spTree>
    <p:extLst>
      <p:ext uri="{BB962C8B-B14F-4D97-AF65-F5344CB8AC3E}">
        <p14:creationId xmlns:p14="http://schemas.microsoft.com/office/powerpoint/2010/main" val="2024589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5184576"/>
          </a:xfrm>
        </p:spPr>
        <p:txBody>
          <a:bodyPr>
            <a:normAutofit/>
          </a:bodyPr>
          <a:lstStyle/>
          <a:p>
            <a:pPr lvl="0"/>
            <a:r>
              <a:rPr lang="en-US" altLang="ko-KR" sz="2600" dirty="0"/>
              <a:t>[1] </a:t>
            </a:r>
            <a:r>
              <a:rPr lang="en-GB" altLang="zh-CN" sz="2800" dirty="0"/>
              <a:t>R4-2016831, </a:t>
            </a:r>
            <a:r>
              <a:rPr lang="en-US" altLang="zh-CN" sz="2800" dirty="0"/>
              <a:t>WF on unsynchronized NW between n40 and n41</a:t>
            </a:r>
            <a:r>
              <a:rPr lang="en-GB" altLang="zh-CN" sz="2800" dirty="0"/>
              <a:t>, Huawei</a:t>
            </a:r>
          </a:p>
          <a:p>
            <a:pPr lvl="0"/>
            <a:r>
              <a:rPr lang="en-GB" altLang="zh-CN" sz="2800" dirty="0"/>
              <a:t>[2] R4-2101175, </a:t>
            </a:r>
            <a:r>
              <a:rPr lang="en-US" altLang="zh-CN" sz="2800" dirty="0"/>
              <a:t>n40-n41 Coexistence, Qualcomm Incorporated</a:t>
            </a:r>
          </a:p>
          <a:p>
            <a:pPr lvl="0"/>
            <a:r>
              <a:rPr lang="en-US" altLang="zh-CN" sz="2800" dirty="0"/>
              <a:t>[3] R4-2101806, Discussion on spurious emission about UE co-existence between band n40 and n41</a:t>
            </a:r>
            <a:r>
              <a:rPr lang="fr-FR" altLang="zh-CN" sz="2800" dirty="0"/>
              <a:t>, Huawei, HiSilicon, CMCC</a:t>
            </a:r>
          </a:p>
          <a:p>
            <a:pPr lvl="0"/>
            <a:r>
              <a:rPr lang="fr-FR" altLang="zh-CN" sz="2800" dirty="0"/>
              <a:t>[4] R4-2102929, </a:t>
            </a:r>
            <a:r>
              <a:rPr lang="pt-BR" altLang="zh-CN" sz="2800" dirty="0"/>
              <a:t>UE-UE Coexistence for Asynchronous n40 n41 Networks</a:t>
            </a:r>
            <a:r>
              <a:rPr lang="en-US" altLang="zh-CN" sz="2800" dirty="0"/>
              <a:t>, Skyworks Solutions </a:t>
            </a:r>
            <a:r>
              <a:rPr lang="en-US" altLang="zh-CN" sz="2800" dirty="0" err="1"/>
              <a:t>Inc</a:t>
            </a:r>
            <a:endParaRPr lang="en-US" altLang="zh-CN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47906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2E789D-C933-4898-8B78-A2A4CC78A940}">
  <ds:schemaRefs>
    <ds:schemaRef ds:uri="http://schemas.microsoft.com/office/2006/documentManagement/types"/>
    <ds:schemaRef ds:uri="http://purl.org/dc/dcmitype/"/>
    <ds:schemaRef ds:uri="http://purl.org/dc/elements/1.1/"/>
    <ds:schemaRef ds:uri="http://www.w3.org/XML/1998/namespace"/>
    <ds:schemaRef ds:uri="http://purl.org/dc/terms/"/>
    <ds:schemaRef ds:uri="cc9c437c-ae0c-4066-8d90-a0f7de786127"/>
    <ds:schemaRef ds:uri="ba37140e-f4c5-4a6c-a9b4-20a691ce6c8a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7563</TotalTime>
  <Words>283</Words>
  <Application>Microsoft Office PowerPoint</Application>
  <PresentationFormat>全屏显示(4:3)</PresentationFormat>
  <Paragraphs>24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Wingdings</vt:lpstr>
      <vt:lpstr>Office 主题</vt:lpstr>
      <vt:lpstr>WF on UE co-existence between n40 and n41</vt:lpstr>
      <vt:lpstr>Background</vt:lpstr>
      <vt:lpstr>WF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/>
  <cp:lastModifiedBy>Huawei</cp:lastModifiedBy>
  <cp:revision>243</cp:revision>
  <dcterms:modified xsi:type="dcterms:W3CDTF">2021-02-04T00:48:42Z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(3)EHwk5yxYDaHu/cIz7kIxvmEtUjXJ/QcfUqWkOUuqUNJjfrsBNxc2bpZYwAZxNngHM3wAdttT
uTH08VZ3GA7gTCIziUbaX3X0cnmw73jhmPwJjLJl5xUWwtHQyBCDsSJ8pSQ9Zr1EEykV9c1M
i4/garJI9tH2EePXpMOeDr42/Tij9LhRkOTa/Q07odnyaufLsFyS2jrCQ9GhGtKqxos5P2eE
hxWwsRGNvz0JC3ifqp</vt:lpwstr>
  </property>
  <property fmtid="{D5CDD505-2E9C-101B-9397-08002B2CF9AE}" pid="3" name="_2015_ms_pID_7253431">
    <vt:lpwstr>Mnrleuszx8PP2fP59VRnAXr4MtcVqQIJGzEtmdg73B6ymmpLlVNUpj
b58mMYXuKiGzVA476+3g8naSjGFahFGakzHRoGtt1iH/z9oLMKXV0DsP31iGjGjMd2mYOdTY
mB9hWLIfnUigFD/ls+MagOAwj9DTN8fRicg3+ZBXd7qNs3bstCtaHUuJYDVglyDxU5IjTswz
lqjqJAwsIJFOMF8oxad+tEqnUdfTuKVUT9TO</vt:lpwstr>
  </property>
  <property fmtid="{D5CDD505-2E9C-101B-9397-08002B2CF9AE}" pid="4" name="_2015_ms_pID_7253432">
    <vt:lpwstr>yQ==</vt:lpwstr>
  </property>
  <property fmtid="{D5CDD505-2E9C-101B-9397-08002B2CF9AE}" pid="5" name="ContentTypeId">
    <vt:lpwstr>0x010100EB28163D68FE8E4D9361964FDD814FC4</vt:lpwstr>
  </property>
</Properties>
</file>