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3"/>
    <p:sldId id="351" r:id="rId4"/>
    <p:sldId id="333" r:id="rId5"/>
    <p:sldId id="353" r:id="rId6"/>
    <p:sldId id="360" r:id="rId7"/>
    <p:sldId id="361" r:id="rId8"/>
    <p:sldId id="362" r:id="rId9"/>
    <p:sldId id="354" r:id="rId10"/>
    <p:sldId id="355" r:id="rId11"/>
    <p:sldId id="356" r:id="rId12"/>
    <p:sldId id="358" r:id="rId13"/>
    <p:sldId id="35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test cases for IAB-MTs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Jan. 25-Feb. 5,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R4-2103540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Only define performance test cases for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2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Following test cases are defined to verify RRC re-establishment requirements in clause 12.1.1.1, TS 38.174:</a:t>
            </a:r>
            <a:endParaRPr lang="en-US" altLang="ko-KR" sz="2800" dirty="0"/>
          </a:p>
          <a:p>
            <a:pPr lvl="1"/>
            <a:r>
              <a:rPr lang="en-US" altLang="ko-KR" sz="2450" dirty="0"/>
              <a:t>TC1: Inter-frequency RRC Re-establishment in FR1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TC2: Intra-frequency RRC Re-establishment in FR1 without serving cell timing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TC3: Inter-frequency RRC Re-establishment in FR2 for LA IAB-MT and IAB type 1-O</a:t>
            </a:r>
            <a:endParaRPr lang="en-US" altLang="ko-KR" sz="2450" dirty="0"/>
          </a:p>
          <a:p>
            <a:pPr lvl="1"/>
            <a:r>
              <a:rPr lang="en-US" altLang="ko-KR" sz="2800" dirty="0"/>
              <a:t>TC4: Intra-frequency RRC Re-establishment in FR2 without serving cell timing for LA IAB-MT and IAB type 1-O 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311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736600"/>
          </a:xfrm>
        </p:spPr>
        <p:txBody>
          <a:bodyPr/>
          <a:lstStyle/>
          <a:p>
            <a:pPr algn="l"/>
            <a:r>
              <a:rPr lang="en-US" dirty="0"/>
              <a:t>Work split</a:t>
            </a:r>
            <a:endParaRPr lang="en-US" dirty="0"/>
          </a:p>
        </p:txBody>
      </p:sp>
      <p:graphicFrame>
        <p:nvGraphicFramePr>
          <p:cNvPr id="2" name="表格 1"/>
          <p:cNvGraphicFramePr/>
          <p:nvPr/>
        </p:nvGraphicFramePr>
        <p:xfrm>
          <a:off x="250190" y="616585"/>
          <a:ext cx="8708390" cy="657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0785"/>
                <a:gridCol w="2872740"/>
                <a:gridCol w="1143000"/>
                <a:gridCol w="951865"/>
              </a:tblGrid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RRM Test cases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Related RRM Requirements 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Applicability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Company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12.1.1.1 SA: RRC Re-establishment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1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12.1.1.3 SA: RRC Connection Release with Redirection to NR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Huawei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12.2.1 IAB-MT transmit timing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12.3.1.2 Requirements for SSB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4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12.3.1.3 Requirements for CSI-RS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75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450" dirty="0"/>
              <a:t>Remove gap patterns for IAB-MTs completely from TS 38.174 RRM requirements.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</a:t>
            </a:r>
            <a:r>
              <a:rPr lang="en-US" dirty="0">
                <a:sym typeface="+mn-ea"/>
              </a:rPr>
              <a:t>Core Maintenance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 configurations for IAB-MTs shall take TS 38.133 Annex as baseline. IAB-MTs are to be tested under specific and simplified test configurations which are specified in TS 38.133 Annex.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Tests can be done for any TDD configuration. TDD pattern and related configurations shall be configurable and left for implementation including</a:t>
            </a:r>
            <a:endParaRPr lang="en-US" altLang="ko-KR" sz="2800" dirty="0"/>
          </a:p>
          <a:p>
            <a:pPr lvl="1"/>
            <a:r>
              <a:rPr lang="en-US" altLang="ko-KR" sz="2450" dirty="0"/>
              <a:t>DL/UL scheduling related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PRACH and SRS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SSB/CSI-RS configuration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tests only one serving cell shall be considered. However, there can be more than one cell in some tests to account for a target cell e.g. RRC re-establishment and RRC release with redirection.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 requirements are derived using the corresponding configuration parameters as example. The actual IAB-MT RRM test can be conducted by any set of configuration parameters and corresponding test requirements shall be based on the actual configuration parameters used in the test.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AoA related configurations are based on declaration. Only indicate the number of AoAs in the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No test cases and configurations defined with DRX, CA or DC.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As agreed in previous meeting that no conformance testing will be defined for IAB-MT, the corresponding reference to conformance tests shall be removed to avoid ambiguities when specifying requirements and test cases in TS 38.174.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Not to have separate test cases for timing advance for both WA IAB-MT and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4454</Words>
  <Application>WPS 演示</Application>
  <PresentationFormat>全屏显示(4:3)</PresentationFormat>
  <Paragraphs>212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Meiryo UI</vt:lpstr>
      <vt:lpstr>MS PGothic</vt:lpstr>
      <vt:lpstr>微软雅黑</vt:lpstr>
      <vt:lpstr>Arial Unicode MS</vt:lpstr>
      <vt:lpstr>Malgun Gothic</vt:lpstr>
      <vt:lpstr>Times New Roman</vt:lpstr>
      <vt:lpstr>Office 主题</vt:lpstr>
      <vt:lpstr>WF on test cases for IAB-MTs</vt:lpstr>
      <vt:lpstr>Way Forward - Core Maintenance</vt:lpstr>
      <vt:lpstr>Way Forward - Test cases</vt:lpstr>
      <vt:lpstr>Way Forward - Test cases</vt:lpstr>
      <vt:lpstr>Way Forward - Test cconfigurations</vt:lpstr>
      <vt:lpstr>Way Forward - Test cconfigurations</vt:lpstr>
      <vt:lpstr>Way Forward - Test cconfigurations</vt:lpstr>
      <vt:lpstr>Way Forward - Test cases</vt:lpstr>
      <vt:lpstr>Way Forward - Test cases</vt:lpstr>
      <vt:lpstr>Way Forward - Test cases</vt:lpstr>
      <vt:lpstr>Way Forward - Test cases</vt:lpstr>
      <vt:lpstr>Way Forward - Test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509</cp:revision>
  <dcterms:created xsi:type="dcterms:W3CDTF">2016-01-12T08:39:00Z</dcterms:created>
  <dcterms:modified xsi:type="dcterms:W3CDTF">2021-02-02T12:10:58Z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