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9" r:id="rId4"/>
    <p:sldId id="292" r:id="rId5"/>
    <p:sldId id="294" r:id="rId6"/>
    <p:sldId id="293" r:id="rId7"/>
    <p:sldId id="295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87"/>
    <p:restoredTop sz="95077" autoAdjust="0"/>
  </p:normalViewPr>
  <p:slideViewPr>
    <p:cSldViewPr>
      <p:cViewPr>
        <p:scale>
          <a:sx n="90" d="100"/>
          <a:sy n="90" d="100"/>
        </p:scale>
        <p:origin x="-576" y="-4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8831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472" y="1785932"/>
            <a:ext cx="8315356" cy="1102519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WF on R16 RRM enhancement part 3 - Inter-frequency measurement without MG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3429006"/>
            <a:ext cx="6400800" cy="1314450"/>
          </a:xfrm>
        </p:spPr>
        <p:txBody>
          <a:bodyPr/>
          <a:lstStyle/>
          <a:p>
            <a:r>
              <a:rPr lang="en-US" altLang="zh-CN" dirty="0"/>
              <a:t>CMCC</a:t>
            </a:r>
            <a:endParaRPr lang="zh-CN" altLang="en-US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51520" y="428831"/>
            <a:ext cx="84627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 smtClean="0"/>
              <a:t>3GPP TSG-RAN4 Meeting #97-e	 		</a:t>
            </a:r>
            <a:r>
              <a:rPr lang="en-US" altLang="zh-CN" b="1" smtClean="0"/>
              <a:t>	</a:t>
            </a:r>
            <a:r>
              <a:rPr lang="en-US" altLang="zh-CN" b="1" smtClean="0"/>
              <a:t>R4-2017203</a:t>
            </a:r>
            <a:endParaRPr lang="en-US" altLang="zh-CN" b="1" dirty="0" smtClean="0"/>
          </a:p>
          <a:p>
            <a:r>
              <a:rPr lang="en-US" altLang="zh-CN" b="1" dirty="0" smtClean="0"/>
              <a:t>Electronic Meeting, 2 – 13 Nov., 2020</a:t>
            </a:r>
          </a:p>
          <a:p>
            <a:endParaRPr lang="zh-CN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R4-2008995 WF on inter-frequency without MG was agreed in RAN4#95e meeting</a:t>
            </a:r>
          </a:p>
          <a:p>
            <a:r>
              <a:rPr lang="en-US" altLang="zh-CN" sz="2400" dirty="0" smtClean="0"/>
              <a:t>R4-2005348 WF on inter-frequency without MG was agreed in RAN4#94e </a:t>
            </a:r>
            <a:r>
              <a:rPr lang="en-US" altLang="zh-CN" sz="2400" dirty="0" err="1" smtClean="0"/>
              <a:t>bis</a:t>
            </a:r>
            <a:r>
              <a:rPr lang="en-US" altLang="zh-CN" sz="2400" dirty="0" smtClean="0"/>
              <a:t> meeting</a:t>
            </a:r>
          </a:p>
          <a:p>
            <a:r>
              <a:rPr lang="en-US" altLang="zh-CN" sz="2400" dirty="0" smtClean="0"/>
              <a:t>R4-2002250 </a:t>
            </a:r>
            <a:r>
              <a:rPr lang="en-US" altLang="zh-CN" sz="2400" dirty="0"/>
              <a:t>WF on inter-frequency without MG was agreed in RAN4#94e meeting </a:t>
            </a:r>
          </a:p>
          <a:p>
            <a:r>
              <a:rPr lang="en-US" altLang="zh-CN" sz="2400" dirty="0"/>
              <a:t>R4-1915853</a:t>
            </a:r>
            <a:r>
              <a:rPr lang="en-US" altLang="zh-CN" sz="2400" b="1" dirty="0"/>
              <a:t> </a:t>
            </a:r>
            <a:r>
              <a:rPr lang="en-US" altLang="zh-CN" sz="2400" dirty="0"/>
              <a:t>WF</a:t>
            </a:r>
            <a:r>
              <a:rPr lang="zh-CN" altLang="en-US" sz="2400" dirty="0"/>
              <a:t> </a:t>
            </a:r>
            <a:r>
              <a:rPr lang="en-US" altLang="zh-CN" sz="2400" dirty="0"/>
              <a:t>on</a:t>
            </a:r>
            <a:r>
              <a:rPr lang="zh-CN" altLang="en-US" sz="2400" dirty="0"/>
              <a:t> </a:t>
            </a:r>
            <a:r>
              <a:rPr lang="en-US" altLang="zh-CN" sz="2400" dirty="0"/>
              <a:t>inter-frequency</a:t>
            </a:r>
            <a:r>
              <a:rPr lang="zh-CN" altLang="en-US" sz="2400" dirty="0"/>
              <a:t> </a:t>
            </a:r>
            <a:r>
              <a:rPr lang="en-US" altLang="zh-CN" sz="2400" dirty="0"/>
              <a:t>without</a:t>
            </a:r>
            <a:r>
              <a:rPr lang="zh-CN" altLang="en-US" sz="2400" dirty="0"/>
              <a:t> </a:t>
            </a:r>
            <a:r>
              <a:rPr lang="en-US" altLang="zh-CN" sz="2400" dirty="0"/>
              <a:t>MG</a:t>
            </a:r>
            <a:r>
              <a:rPr lang="zh-CN" altLang="en-US" sz="2400" dirty="0"/>
              <a:t> </a:t>
            </a:r>
            <a:r>
              <a:rPr lang="en-US" altLang="zh-CN" sz="2400" dirty="0"/>
              <a:t>was</a:t>
            </a:r>
            <a:r>
              <a:rPr lang="zh-CN" altLang="en-US" sz="2400" dirty="0"/>
              <a:t> </a:t>
            </a:r>
            <a:r>
              <a:rPr lang="en-US" altLang="zh-CN" sz="2400" dirty="0"/>
              <a:t>agreed</a:t>
            </a:r>
            <a:r>
              <a:rPr lang="zh-CN" altLang="en-US" sz="2400" dirty="0"/>
              <a:t> </a:t>
            </a:r>
            <a:r>
              <a:rPr lang="en-US" altLang="zh-CN" sz="2400" dirty="0"/>
              <a:t>in</a:t>
            </a:r>
            <a:r>
              <a:rPr lang="zh-CN" altLang="en-US" sz="2400" dirty="0"/>
              <a:t> </a:t>
            </a:r>
            <a:r>
              <a:rPr lang="en-US" altLang="zh-CN" sz="2400" dirty="0"/>
              <a:t>RAN4#93meeting</a:t>
            </a:r>
            <a:r>
              <a:rPr lang="en-US" altLang="zh-CN" sz="2400" dirty="0" smtClean="0"/>
              <a:t>.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200" b="1" u="sng" dirty="0" smtClean="0"/>
              <a:t>Issue 3-1: Power imbalance condition for inter-frequency without MG</a:t>
            </a:r>
            <a:endParaRPr lang="zh-CN" altLang="zh-CN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1"/>
            <a:endParaRPr lang="en-GB" altLang="zh-CN" sz="2400" dirty="0"/>
          </a:p>
          <a:p>
            <a:pPr lvl="0"/>
            <a:r>
              <a:rPr lang="en-GB" altLang="zh-CN" dirty="0" smtClean="0"/>
              <a:t>Option 1 (</a:t>
            </a:r>
            <a:r>
              <a:rPr lang="en-GB" altLang="zh-CN" dirty="0" err="1" smtClean="0"/>
              <a:t>Huawei</a:t>
            </a:r>
            <a:r>
              <a:rPr lang="en-GB" altLang="zh-CN" dirty="0" smtClean="0"/>
              <a:t>, QC): The power imbalance between serving frequency layer and inter-frequency layer on which UE performs without gap shall be within [6]dB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Option 2 (MTK, Intel): In the test case of inter-frequency measurement without MG, the power imbalance between serving frequency layer and inter-frequency layer on which UE performs without gap shall be within [6]dB.</a:t>
            </a:r>
            <a:endParaRPr lang="zh-CN" altLang="zh-CN" dirty="0" smtClean="0"/>
          </a:p>
          <a:p>
            <a:r>
              <a:rPr lang="en-GB" altLang="zh-CN" dirty="0" smtClean="0"/>
              <a:t>Option 3 (Ericsson, Apple, ZTE): such power imbalance limitation in option 1 is not needed</a:t>
            </a:r>
            <a:endParaRPr lang="zh-CN" altLang="zh-CN" sz="7200" dirty="0" smtClean="0"/>
          </a:p>
          <a:p>
            <a:pPr lvl="1">
              <a:buNone/>
            </a:pPr>
            <a:endParaRPr lang="en-GB" altLang="zh-CN" sz="24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200" b="1" u="sng" dirty="0" smtClean="0"/>
              <a:t>Issue 6-1: TC list for inter-frequency measurement requirement without MG</a:t>
            </a:r>
            <a:endParaRPr lang="zh-CN" altLang="en-US" sz="3200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1142976" y="1785932"/>
          <a:ext cx="6786610" cy="2577980"/>
        </p:xfrm>
        <a:graphic>
          <a:graphicData uri="http://schemas.openxmlformats.org/drawingml/2006/table">
            <a:tbl>
              <a:tblPr/>
              <a:tblGrid>
                <a:gridCol w="5050307"/>
                <a:gridCol w="1736303"/>
              </a:tblGrid>
              <a:tr h="31681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等线"/>
                        </a:rPr>
                        <a:t>TC</a:t>
                      </a:r>
                      <a:r>
                        <a:rPr lang="zh-CN" sz="1400" b="1" kern="100" dirty="0">
                          <a:latin typeface="Times New Roman"/>
                          <a:ea typeface="等线"/>
                        </a:rPr>
                        <a:t>　</a:t>
                      </a:r>
                      <a:endParaRPr lang="zh-CN" sz="1400" dirty="0">
                        <a:latin typeface="Times New Roman"/>
                        <a:ea typeface="等线"/>
                      </a:endParaRPr>
                    </a:p>
                  </a:txBody>
                  <a:tcPr marL="20955" marR="20955" marT="20955" marB="209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4D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>
                          <a:latin typeface="Times New Roman"/>
                          <a:ea typeface="等线"/>
                        </a:rPr>
                        <a:t>Company</a:t>
                      </a:r>
                      <a:endParaRPr lang="zh-CN" sz="1400">
                        <a:latin typeface="Times New Roman"/>
                        <a:ea typeface="等线"/>
                      </a:endParaRPr>
                    </a:p>
                  </a:txBody>
                  <a:tcPr marL="20955" marR="20955" marT="20955" marB="209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529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等线"/>
                        </a:rPr>
                        <a:t>TC1: SA event triggered reporting tests for FR1 without gap when DRX is not used (A.6.6.2.X)</a:t>
                      </a:r>
                      <a:endParaRPr lang="zh-CN" sz="1400" dirty="0">
                        <a:latin typeface="Times New Roman"/>
                        <a:ea typeface="等线"/>
                      </a:endParaRPr>
                    </a:p>
                  </a:txBody>
                  <a:tcPr marL="20955" marR="20955" marT="20955" marB="209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4D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latin typeface="Times New Roman"/>
                          <a:ea typeface="等线"/>
                        </a:rPr>
                        <a:t>CMCC</a:t>
                      </a:r>
                      <a:endParaRPr lang="zh-CN" sz="1400" dirty="0">
                        <a:latin typeface="Times New Roman"/>
                        <a:ea typeface="等线"/>
                      </a:endParaRPr>
                    </a:p>
                  </a:txBody>
                  <a:tcPr marL="20955" marR="20955" marT="20955" marB="209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529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>
                          <a:latin typeface="Times New Roman"/>
                          <a:ea typeface="等线"/>
                        </a:rPr>
                        <a:t>TC2: SA event triggered reporting tests for FR1 when DRX is used (A.6.6.2.X)</a:t>
                      </a:r>
                      <a:endParaRPr lang="zh-CN" sz="1400">
                        <a:latin typeface="Times New Roman"/>
                        <a:ea typeface="等线"/>
                      </a:endParaRPr>
                    </a:p>
                  </a:txBody>
                  <a:tcPr marL="20955" marR="20955" marT="20955" marB="209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4D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>
                          <a:latin typeface="Times New Roman"/>
                          <a:ea typeface="等线"/>
                        </a:rPr>
                        <a:t>Apple</a:t>
                      </a:r>
                      <a:endParaRPr lang="zh-CN" sz="1400">
                        <a:latin typeface="Times New Roman"/>
                        <a:ea typeface="等线"/>
                      </a:endParaRPr>
                    </a:p>
                  </a:txBody>
                  <a:tcPr marL="20955" marR="20955" marT="20955" marB="209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529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>
                          <a:latin typeface="Times New Roman"/>
                          <a:ea typeface="等线"/>
                        </a:rPr>
                        <a:t>TC3: SA event triggered reporting tests for FR2 without gap when DRX is not used (A.7.6.2.X)</a:t>
                      </a:r>
                      <a:endParaRPr lang="zh-CN" sz="1400">
                        <a:latin typeface="Times New Roman"/>
                        <a:ea typeface="等线"/>
                      </a:endParaRPr>
                    </a:p>
                  </a:txBody>
                  <a:tcPr marL="20955" marR="20955" marT="20955" marB="209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4D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 dirty="0" err="1">
                          <a:latin typeface="Times New Roman"/>
                          <a:ea typeface="等线"/>
                        </a:rPr>
                        <a:t>Huawei</a:t>
                      </a:r>
                      <a:endParaRPr lang="zh-CN" sz="1400" dirty="0">
                        <a:latin typeface="Times New Roman"/>
                        <a:ea typeface="等线"/>
                      </a:endParaRPr>
                    </a:p>
                  </a:txBody>
                  <a:tcPr marL="20955" marR="20955" marT="20955" marB="209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5292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>
                          <a:latin typeface="Times New Roman"/>
                          <a:ea typeface="等线"/>
                        </a:rPr>
                        <a:t>TC4: SA event triggered reporting tests for FR2 without gap when DRX is used (A.7.6.2.X)</a:t>
                      </a:r>
                      <a:endParaRPr lang="zh-CN" sz="1400">
                        <a:latin typeface="Times New Roman"/>
                        <a:ea typeface="等线"/>
                      </a:endParaRPr>
                    </a:p>
                  </a:txBody>
                  <a:tcPr marL="20955" marR="20955" marT="20955" marB="209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4D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 dirty="0" err="1">
                          <a:latin typeface="Times New Roman"/>
                          <a:ea typeface="等线"/>
                        </a:rPr>
                        <a:t>Mediatek</a:t>
                      </a:r>
                      <a:endParaRPr lang="zh-CN" sz="1400" dirty="0">
                        <a:latin typeface="Times New Roman"/>
                        <a:ea typeface="等线"/>
                      </a:endParaRPr>
                    </a:p>
                  </a:txBody>
                  <a:tcPr marL="20955" marR="20955" marT="20955" marB="209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200" b="1" u="sng" dirty="0" smtClean="0"/>
              <a:t>Issue 6-2-2: SSB time index detection in TCs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800" dirty="0" smtClean="0"/>
              <a:t>TC1 FDD is without SSB time index detection</a:t>
            </a:r>
            <a:endParaRPr lang="zh-CN" altLang="zh-CN" sz="2800" dirty="0" smtClean="0"/>
          </a:p>
          <a:p>
            <a:pPr lvl="0"/>
            <a:r>
              <a:rPr lang="en-US" altLang="zh-CN" sz="2800" dirty="0" smtClean="0"/>
              <a:t>TC2 FDD is with SSB time index detection</a:t>
            </a:r>
            <a:endParaRPr lang="zh-CN" altLang="zh-CN" sz="2800" dirty="0" smtClean="0"/>
          </a:p>
          <a:p>
            <a:pPr lvl="0"/>
            <a:r>
              <a:rPr lang="en-US" altLang="zh-CN" sz="2800" dirty="0" smtClean="0"/>
              <a:t>TDD tests are defined without SSB time index detection</a:t>
            </a:r>
            <a:endParaRPr lang="zh-CN" altLang="zh-CN" sz="28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200" b="1" u="sng" dirty="0" smtClean="0"/>
              <a:t>Issue 6-2-1: MG configuration in TCs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Do </a:t>
            </a:r>
            <a:r>
              <a:rPr lang="en-US" altLang="zh-CN" dirty="0" smtClean="0"/>
              <a:t>not configure gap in inter-frequency measurement without MG tests.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200" b="1" u="sng" dirty="0" smtClean="0"/>
              <a:t>Issue 6-2-3: DRX cycle setup in TCs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GB" altLang="zh-CN" sz="2400" dirty="0" smtClean="0"/>
          </a:p>
          <a:p>
            <a:r>
              <a:rPr lang="en-GB" altLang="zh-CN" dirty="0" smtClean="0"/>
              <a:t>TC2</a:t>
            </a:r>
            <a:r>
              <a:rPr lang="en-US" altLang="zh-CN" dirty="0" smtClean="0"/>
              <a:t> tests one DRX cycle only and </a:t>
            </a:r>
            <a:r>
              <a:rPr lang="en-GB" altLang="zh-CN" dirty="0" smtClean="0"/>
              <a:t>TC4</a:t>
            </a:r>
            <a:r>
              <a:rPr lang="en-US" altLang="zh-CN" dirty="0" smtClean="0"/>
              <a:t> tests one DRX cycle only. </a:t>
            </a:r>
            <a:endParaRPr lang="en-US" altLang="zh-CN" dirty="0" smtClean="0"/>
          </a:p>
          <a:p>
            <a:r>
              <a:rPr lang="en-US" altLang="zh-CN" dirty="0" smtClean="0"/>
              <a:t>The </a:t>
            </a:r>
            <a:r>
              <a:rPr lang="en-US" altLang="zh-CN" dirty="0" smtClean="0"/>
              <a:t>DRX cycle in TC2 and TC4 can be different.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7697</TotalTime>
  <Words>334</Words>
  <Application>Microsoft Office PowerPoint</Application>
  <PresentationFormat>全屏显示(16:9)</PresentationFormat>
  <Paragraphs>35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R16 RRM enhancement part 3 - Inter-frequency measurement without MG</vt:lpstr>
      <vt:lpstr>Background</vt:lpstr>
      <vt:lpstr>Issue 3-1: Power imbalance condition for inter-frequency without MG</vt:lpstr>
      <vt:lpstr>Issue 6-1: TC list for inter-frequency measurement requirement without MG</vt:lpstr>
      <vt:lpstr>Issue 6-2-2: SSB time index detection in TCs</vt:lpstr>
      <vt:lpstr>Issue 6-2-1: MG configuration in TCs</vt:lpstr>
      <vt:lpstr>Issue 6-2-3: DRX cycle setup in TCs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Xiaoran ZHANG</cp:lastModifiedBy>
  <cp:revision>336</cp:revision>
  <dcterms:created xsi:type="dcterms:W3CDTF">2019-10-08T01:43:15Z</dcterms:created>
  <dcterms:modified xsi:type="dcterms:W3CDTF">2020-11-11T23:29:31Z</dcterms:modified>
</cp:coreProperties>
</file>