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"/>
  </p:notesMasterIdLst>
  <p:sldIdLst>
    <p:sldId id="256" r:id="rId2"/>
    <p:sldId id="295" r:id="rId3"/>
    <p:sldId id="29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70" d="100"/>
          <a:sy n="70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926418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RF requirements for PC2 TDD intra-band contiguous UL CA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/>
              <a:t>, </a:t>
            </a:r>
            <a:r>
              <a:rPr lang="en-US" smtClean="0"/>
              <a:t>HiSilicon</a:t>
            </a:r>
            <a:r>
              <a:rPr lang="en-US" smtClean="0"/>
              <a:t>, LGE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R4-2016911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altLang="zh-CN" b="1" dirty="0"/>
              <a:t>Nov</a:t>
            </a:r>
            <a:r>
              <a:rPr lang="en-US" b="1" dirty="0"/>
              <a:t> 2</a:t>
            </a:r>
            <a:r>
              <a:rPr lang="en-US" altLang="zh-CN" b="1" baseline="30000" dirty="0"/>
              <a:t>nd</a:t>
            </a:r>
            <a:r>
              <a:rPr lang="en-US" b="1" dirty="0"/>
              <a:t> –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0326"/>
            <a:ext cx="10515600" cy="59046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RF architecture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56519" y="774357"/>
            <a:ext cx="11722443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3 options are discussed during RAN4 #97-e meeting:</a:t>
            </a:r>
          </a:p>
          <a:p>
            <a:pPr marL="742950" lvl="1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Option 1</a:t>
            </a:r>
            <a:r>
              <a:rPr lang="en-US" altLang="zh-CN" dirty="0"/>
              <a:t>: PC2 UL CA with one 26dBm PA </a:t>
            </a:r>
            <a:r>
              <a:rPr lang="en-US" altLang="zh-CN"/>
              <a:t>200MHz </a:t>
            </a:r>
            <a:r>
              <a:rPr lang="en-US" altLang="zh-CN" smtClean="0"/>
              <a:t>1LO</a:t>
            </a: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/>
              <a:t>UL MIMO can be supported on top of UL CA with an additional path</a:t>
            </a:r>
            <a:endParaRPr lang="zh-CN" altLang="zh-CN" dirty="0"/>
          </a:p>
          <a:p>
            <a:pPr marL="742950" lvl="1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Option 2: PC2 UL CA with two 26dBm PA </a:t>
            </a:r>
            <a:r>
              <a:rPr lang="en-US" altLang="zh-CN"/>
              <a:t>100MHz </a:t>
            </a:r>
            <a:r>
              <a:rPr lang="en-US" altLang="zh-CN" smtClean="0"/>
              <a:t>2LO</a:t>
            </a: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/>
              <a:t> UL MIMO is not supported on top of UL </a:t>
            </a:r>
            <a:r>
              <a:rPr lang="en-US" altLang="zh-CN" smtClean="0"/>
              <a:t>CA</a:t>
            </a:r>
            <a:endParaRPr lang="zh-CN" altLang="zh-CN" dirty="0"/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Option 3: PC2 UL CA with two 23dBm PA </a:t>
            </a:r>
            <a:r>
              <a:rPr lang="en-US" altLang="zh-CN"/>
              <a:t>200MHz </a:t>
            </a:r>
            <a:r>
              <a:rPr lang="en-US" altLang="zh-CN" smtClean="0"/>
              <a:t>1LO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/>
              <a:t>UL MIMO </a:t>
            </a:r>
            <a:r>
              <a:rPr lang="en-US" altLang="zh-CN" smtClean="0"/>
              <a:t>can </a:t>
            </a:r>
            <a:r>
              <a:rPr lang="en-US" altLang="zh-CN"/>
              <a:t>be supported on top of UL </a:t>
            </a:r>
            <a:r>
              <a:rPr lang="en-US" altLang="zh-CN" smtClean="0"/>
              <a:t>CA</a:t>
            </a:r>
            <a:endParaRPr lang="en-US" altLang="zh-CN" dirty="0" smtClean="0"/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RAN4 further discuss on following issue: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If more than 1 RF architectures are selected, whether 2 set of RF requirement are needed</a:t>
            </a:r>
          </a:p>
          <a:p>
            <a:pPr marL="1200150" lvl="2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For 2PA architecture, the emission requirement is defined as the sum from </a:t>
            </a:r>
            <a:r>
              <a:rPr lang="en-US" altLang="zh-CN" dirty="0"/>
              <a:t>both </a:t>
            </a:r>
            <a:r>
              <a:rPr lang="en-US" altLang="zh-CN" dirty="0" smtClean="0"/>
              <a:t>UE transmit </a:t>
            </a:r>
            <a:r>
              <a:rPr lang="en-US" altLang="zh-CN" dirty="0"/>
              <a:t>antenna </a:t>
            </a:r>
            <a:r>
              <a:rPr lang="en-US" altLang="zh-CN" smtClean="0"/>
              <a:t>connectors.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mtClean="0">
                <a:solidFill>
                  <a:srgbClr val="C00000"/>
                </a:solidFill>
              </a:rPr>
              <a:t>Whether MPR required for different architectures can be covered by one baseline option 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RAN4 made decision on RF architecture based on above issue </a:t>
            </a:r>
            <a:r>
              <a:rPr lang="en-US" altLang="zh-CN" b="1" smtClean="0"/>
              <a:t>conclusion </a:t>
            </a: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If only 1 set of RF requirement is defined, select one RF architecture as baseline</a:t>
            </a:r>
            <a:endParaRPr lang="zh-CN" altLang="zh-CN" sz="2800">
              <a:solidFill>
                <a:srgbClr val="C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sz="200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If 2 set of RF requirements </a:t>
            </a:r>
            <a:r>
              <a:rPr lang="en-US" altLang="zh-CN" sz="2000" smtClean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are </a:t>
            </a:r>
            <a:r>
              <a:rPr lang="en-US" altLang="zh-CN" sz="200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defined, there is no baseline RF architecture</a:t>
            </a:r>
            <a:endParaRPr lang="zh-CN" altLang="zh-CN" sz="2800">
              <a:solidFill>
                <a:srgbClr val="C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200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Down select RF architecture among options if possible</a:t>
            </a:r>
            <a:endParaRPr lang="zh-CN" altLang="zh-CN" sz="2800">
              <a:solidFill>
                <a:srgbClr val="C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81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496" y="-99392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 smtClean="0"/>
              <a:t>RF requirements for PC2 contiguous UL CA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-8242" y="678706"/>
            <a:ext cx="1220024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/>
              <a:t>Following agreements are reached: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Define tolerance for power class 2 </a:t>
            </a:r>
            <a:r>
              <a:rPr lang="zh-CN" altLang="en-US" dirty="0" smtClean="0"/>
              <a:t>：</a:t>
            </a:r>
            <a:r>
              <a:rPr lang="en-US" altLang="zh-CN" dirty="0"/>
              <a:t>26dBm +2/-</a:t>
            </a:r>
            <a:r>
              <a:rPr lang="en-US" altLang="zh-CN" dirty="0" smtClean="0"/>
              <a:t>3dB, regardless of RF architecture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ACLR requirement: 31dB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Emission requirement: reuse SEM, general spurious, ASEM, ASE and UE-to-UE coexistence requirements defined for PC3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dirty="0" smtClean="0"/>
              <a:t>UL/DL configuration: adopt the same UL/DL configuration between CCs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GB" altLang="zh-CN" dirty="0" err="1" smtClean="0"/>
              <a:t>Pcmax</a:t>
            </a:r>
            <a:r>
              <a:rPr lang="en-GB" altLang="zh-CN" dirty="0" smtClean="0"/>
              <a:t>:  </a:t>
            </a:r>
            <a:r>
              <a:rPr lang="en-US" altLang="zh-CN" dirty="0"/>
              <a:t>Use the same power class fallback mechanism as for single </a:t>
            </a:r>
            <a:r>
              <a:rPr lang="en-US" altLang="zh-CN" dirty="0" smtClean="0"/>
              <a:t>carrier</a:t>
            </a:r>
          </a:p>
          <a:p>
            <a:pPr marL="742950" lvl="1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/>
              <a:t>Capability </a:t>
            </a:r>
            <a:r>
              <a:rPr lang="en-US" altLang="zh-CN" dirty="0"/>
              <a:t>of </a:t>
            </a:r>
            <a:r>
              <a:rPr lang="en-US" altLang="zh-CN" dirty="0" err="1"/>
              <a:t>MaxUplinkDutyCycle</a:t>
            </a:r>
            <a:r>
              <a:rPr lang="en-US" altLang="zh-CN" dirty="0" smtClean="0"/>
              <a:t>: Reuse </a:t>
            </a:r>
            <a:r>
              <a:rPr lang="en-US" altLang="zh-CN" dirty="0"/>
              <a:t>the capability for single carrier </a:t>
            </a:r>
            <a:r>
              <a:rPr lang="en-US" altLang="zh-CN" dirty="0" smtClean="0"/>
              <a:t>case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227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5721</TotalTime>
  <Words>305</Words>
  <Application>Microsoft Office PowerPoint</Application>
  <PresentationFormat>宽屏</PresentationFormat>
  <Paragraphs>30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Times New Roman</vt:lpstr>
      <vt:lpstr>Office 主题</vt:lpstr>
      <vt:lpstr>WF on RF requirements for PC2 TDD intra-band contiguous UL CA</vt:lpstr>
      <vt:lpstr>RF architecture</vt:lpstr>
      <vt:lpstr>RF requirements for PC2 contiguous UL CA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297</cp:revision>
  <dcterms:created xsi:type="dcterms:W3CDTF">2019-10-15T22:26:30Z</dcterms:created>
  <dcterms:modified xsi:type="dcterms:W3CDTF">2020-11-12T00:21:39Z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(3)flDWQlUlTfF5ZsMe6nEM4wmoi+Q+jISrfHL5LEKaEOK/2+kSRJscOUO2DF5aYko1JAaRNn9G
vEzuOkKLMxbuRM9HlwfqZM0vt5uQD39x7d4F7RLV76qzB2VRoBIwyXO60aHEdbDprrQOTEcc
dUHQDiTjWWY/c41u4Vhp7lyF2XADuYKxkiXFZHEFefGdvK5jmsgHA+e8sNbh5Z5gxGNWdNXl
ILzJee/DdNiCxdS72d</vt:lpwstr>
  </property>
  <property fmtid="{D5CDD505-2E9C-101B-9397-08002B2CF9AE}" pid="3" name="_2015_ms_pID_7253431">
    <vt:lpwstr>iY+UQjMtNgaIJ6ikHY3jd5ciw+llQtPdfLgaULVk4xtDt5D/bM/3xh
/Q06deHuH1YbTw2YSPEk64vms++gvKOhL0MTeGFFHsKLrkSxXSHjOtbOFE4FZ5dAySfd+ueO
oC1gaV0ssstycaOVl4FCwiYCwwOroT8n+kGPVhULJtWYK9CREXAoflFBcTV2lTDmkpdUt67Q
1UlIG5+vSDknl6GEmHPxvRmY867NMMMlzUUL</vt:lpwstr>
  </property>
  <property fmtid="{D5CDD505-2E9C-101B-9397-08002B2CF9AE}" pid="4" name="_2015_ms_pID_7253432">
    <vt:lpwstr>zm1w+rjCnOkWQzK6E4QeqUE=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1604537758</vt:lpwstr>
  </property>
</Properties>
</file>