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9"/>
  </p:notesMasterIdLst>
  <p:sldIdLst>
    <p:sldId id="256" r:id="rId5"/>
    <p:sldId id="482" r:id="rId6"/>
    <p:sldId id="475" r:id="rId7"/>
    <p:sldId id="483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2955B0-109D-459B-B00A-E18D34761774}" v="10" dt="2020-11-09T07:28:19.1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89783" autoAdjust="0"/>
  </p:normalViewPr>
  <p:slideViewPr>
    <p:cSldViewPr>
      <p:cViewPr varScale="1">
        <p:scale>
          <a:sx n="106" d="100"/>
          <a:sy n="106" d="100"/>
        </p:scale>
        <p:origin x="160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lov, Dmitry" userId="300d3002-f2c5-4d4f-a7d5-044fdce66abc" providerId="ADAL" clId="{CC2955B0-109D-459B-B00A-E18D34761774}"/>
    <pc:docChg chg="modSld">
      <pc:chgData name="Belov, Dmitry" userId="300d3002-f2c5-4d4f-a7d5-044fdce66abc" providerId="ADAL" clId="{CC2955B0-109D-459B-B00A-E18D34761774}" dt="2020-11-09T07:28:19.134" v="125" actId="207"/>
      <pc:docMkLst>
        <pc:docMk/>
      </pc:docMkLst>
      <pc:sldChg chg="modSp">
        <pc:chgData name="Belov, Dmitry" userId="300d3002-f2c5-4d4f-a7d5-044fdce66abc" providerId="ADAL" clId="{CC2955B0-109D-459B-B00A-E18D34761774}" dt="2020-11-09T07:23:50.351" v="2"/>
        <pc:sldMkLst>
          <pc:docMk/>
          <pc:sldMk cId="0" sldId="256"/>
        </pc:sldMkLst>
        <pc:spChg chg="mod">
          <ac:chgData name="Belov, Dmitry" userId="300d3002-f2c5-4d4f-a7d5-044fdce66abc" providerId="ADAL" clId="{CC2955B0-109D-459B-B00A-E18D34761774}" dt="2020-11-09T07:23:50.351" v="2"/>
          <ac:spMkLst>
            <pc:docMk/>
            <pc:sldMk cId="0" sldId="256"/>
            <ac:spMk id="3077" creationId="{00000000-0000-0000-0000-000000000000}"/>
          </ac:spMkLst>
        </pc:spChg>
      </pc:sldChg>
      <pc:sldChg chg="modSp">
        <pc:chgData name="Belov, Dmitry" userId="300d3002-f2c5-4d4f-a7d5-044fdce66abc" providerId="ADAL" clId="{CC2955B0-109D-459B-B00A-E18D34761774}" dt="2020-11-09T07:27:32.323" v="114" actId="20577"/>
        <pc:sldMkLst>
          <pc:docMk/>
          <pc:sldMk cId="319964084" sldId="475"/>
        </pc:sldMkLst>
        <pc:spChg chg="mod">
          <ac:chgData name="Belov, Dmitry" userId="300d3002-f2c5-4d4f-a7d5-044fdce66abc" providerId="ADAL" clId="{CC2955B0-109D-459B-B00A-E18D34761774}" dt="2020-11-09T07:27:32.323" v="114" actId="20577"/>
          <ac:spMkLst>
            <pc:docMk/>
            <pc:sldMk cId="319964084" sldId="475"/>
            <ac:spMk id="3" creationId="{0EE6EF43-1023-492B-8CDA-3BF3B64114A3}"/>
          </ac:spMkLst>
        </pc:spChg>
      </pc:sldChg>
      <pc:sldChg chg="modSp">
        <pc:chgData name="Belov, Dmitry" userId="300d3002-f2c5-4d4f-a7d5-044fdce66abc" providerId="ADAL" clId="{CC2955B0-109D-459B-B00A-E18D34761774}" dt="2020-11-09T07:28:19.134" v="125" actId="207"/>
        <pc:sldMkLst>
          <pc:docMk/>
          <pc:sldMk cId="1097965025" sldId="482"/>
        </pc:sldMkLst>
        <pc:spChg chg="mod">
          <ac:chgData name="Belov, Dmitry" userId="300d3002-f2c5-4d4f-a7d5-044fdce66abc" providerId="ADAL" clId="{CC2955B0-109D-459B-B00A-E18D34761774}" dt="2020-11-09T07:28:19.134" v="125" actId="207"/>
          <ac:spMkLst>
            <pc:docMk/>
            <pc:sldMk cId="1097965025" sldId="482"/>
            <ac:spMk id="3" creationId="{9A934740-0DBF-4C54-93AA-C16431449812}"/>
          </ac:spMkLst>
        </pc:spChg>
      </pc:sldChg>
      <pc:sldChg chg="modSp">
        <pc:chgData name="Belov, Dmitry" userId="300d3002-f2c5-4d4f-a7d5-044fdce66abc" providerId="ADAL" clId="{CC2955B0-109D-459B-B00A-E18D34761774}" dt="2020-11-09T07:27:45.123" v="123" actId="20577"/>
        <pc:sldMkLst>
          <pc:docMk/>
          <pc:sldMk cId="976684069" sldId="483"/>
        </pc:sldMkLst>
        <pc:spChg chg="mod">
          <ac:chgData name="Belov, Dmitry" userId="300d3002-f2c5-4d4f-a7d5-044fdce66abc" providerId="ADAL" clId="{CC2955B0-109D-459B-B00A-E18D34761774}" dt="2020-11-09T07:27:45.123" v="123" actId="20577"/>
          <ac:spMkLst>
            <pc:docMk/>
            <pc:sldMk cId="976684069" sldId="483"/>
            <ac:spMk id="3" creationId="{D6EFE5D2-80C4-4EAE-9C77-F5627362439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5537853-6863-43AE-85A5-FD2BFAE74ADB}" type="datetimeFigureOut">
              <a:rPr lang="ru-RU"/>
              <a:pPr>
                <a:defRPr/>
              </a:pPr>
              <a:t>09.11.2020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7CD4769-0BB6-45D4-A064-74B83B7F08AD}" type="slidenum">
              <a:rPr lang="ru-RU" altLang="zh-CN"/>
              <a:pPr>
                <a:defRPr/>
              </a:pPr>
              <a:t>‹#›</a:t>
            </a:fld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val="826989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C4CC9-6CB1-437C-8D3A-FA6995039102}" type="datetime1">
              <a:rPr lang="en-US" altLang="zh-CN"/>
              <a:pPr>
                <a:defRPr/>
              </a:pPr>
              <a:t>09-Nov-20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49302-6650-4055-83F8-DA6D08ACFB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444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79AAC-5642-4F71-8177-64111B0BF4D0}" type="datetime1">
              <a:rPr lang="en-US" altLang="zh-CN"/>
              <a:pPr>
                <a:defRPr/>
              </a:pPr>
              <a:t>09-Nov-20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A969E-5C91-486B-A857-B8BBFC6B2E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0404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EB096-859F-4893-9F1B-B8A59FA668CF}" type="datetime1">
              <a:rPr lang="en-US" altLang="zh-CN"/>
              <a:pPr>
                <a:defRPr/>
              </a:pPr>
              <a:t>09-Nov-20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CC07C-8C39-42AD-87B8-871AB2DE58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838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5C329-75CE-4A6D-B5E7-4752A06958A6}" type="datetime1">
              <a:rPr lang="en-US" altLang="zh-CN"/>
              <a:pPr>
                <a:defRPr/>
              </a:pPr>
              <a:t>09-Nov-20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2F0DE-7C71-41E7-B4AE-5A68D73E055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023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45E17-89E3-4769-AE64-2B62E066696A}" type="datetime1">
              <a:rPr lang="en-US" altLang="zh-CN"/>
              <a:pPr>
                <a:defRPr/>
              </a:pPr>
              <a:t>09-Nov-20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952A3-AB64-4612-8C6C-13B7E91657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646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DAC5F-74A5-4C1D-B7B8-9A6BF01BB73B}" type="datetime1">
              <a:rPr lang="en-US" altLang="zh-CN"/>
              <a:pPr>
                <a:defRPr/>
              </a:pPr>
              <a:t>09-Nov-20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182F7-EE69-412D-A062-2B0476207AB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70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7A4B-F923-47F7-80E1-128ACDCB0439}" type="datetime1">
              <a:rPr lang="en-US" altLang="zh-CN"/>
              <a:pPr>
                <a:defRPr/>
              </a:pPr>
              <a:t>09-Nov-20</a:t>
            </a:fld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AEEA2-3481-4E5C-8CB1-930B394477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305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13CFB-026D-4E5F-9883-A175DE4CF109}" type="datetime1">
              <a:rPr lang="en-US" altLang="zh-CN"/>
              <a:pPr>
                <a:defRPr/>
              </a:pPr>
              <a:t>09-Nov-20</a:t>
            </a:fld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B388A-8BD3-4B0F-840B-09B37A17269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890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649C7-FA0E-496C-AC49-A32A1ECA3AF3}" type="datetime1">
              <a:rPr lang="en-US" altLang="zh-CN"/>
              <a:pPr>
                <a:defRPr/>
              </a:pPr>
              <a:t>09-Nov-20</a:t>
            </a:fld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43B-E6D4-4420-A69A-678F14AB25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6787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A6E54-37F6-482B-AAB4-F1C37D5B425C}" type="datetime1">
              <a:rPr lang="en-US" altLang="zh-CN"/>
              <a:pPr>
                <a:defRPr/>
              </a:pPr>
              <a:t>09-Nov-20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DFAAE-6313-4347-9F3B-EDDB7B297E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361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86E9C-760C-48F7-A642-B4481A2DB990}" type="datetime1">
              <a:rPr lang="en-US" altLang="zh-CN"/>
              <a:pPr>
                <a:defRPr/>
              </a:pPr>
              <a:t>09-Nov-20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4FB88-7B7D-4DBD-B264-A12BF7B529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51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59409CB-252A-4827-ACE8-6A0B23E018A7}" type="datetime1">
              <a:rPr lang="en-US" altLang="zh-CN"/>
              <a:pPr>
                <a:defRPr/>
              </a:pPr>
              <a:t>09-Nov-20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E1758D0-0D5E-407D-BE7F-8007B73ECF6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GB" sz="4000" dirty="0"/>
              <a:t>Way forward on PDSCH CA normal demodulation requirements</a:t>
            </a:r>
            <a:endParaRPr lang="en-GB" altLang="en-US" sz="4000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533400" y="4654550"/>
            <a:ext cx="7924800" cy="1752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rgbClr val="898989"/>
                </a:solidFill>
              </a:rPr>
              <a:t>Intel Corporation, …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96863" y="323850"/>
            <a:ext cx="3575851" cy="1034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1800" b="1" dirty="0"/>
              <a:t>3GPP TSG-RAN WG4 Meeting #97-e</a:t>
            </a:r>
          </a:p>
          <a:p>
            <a:pPr>
              <a:buNone/>
            </a:pPr>
            <a:r>
              <a:rPr lang="en-GB" sz="1800" b="1" dirty="0">
                <a:solidFill>
                  <a:schemeClr val="dk1"/>
                </a:solidFill>
              </a:rPr>
              <a:t>E-meeting, 2 – 13 November 2020</a:t>
            </a:r>
          </a:p>
          <a:p>
            <a:pPr>
              <a:buNone/>
            </a:pPr>
            <a:r>
              <a:rPr lang="en-US" altLang="zh-CN" sz="1800" b="1" dirty="0"/>
              <a:t>Agenda Item: </a:t>
            </a:r>
            <a:r>
              <a:rPr lang="en-GB" altLang="zh-CN" sz="1800" b="1" dirty="0"/>
              <a:t>7</a:t>
            </a:r>
            <a:r>
              <a:rPr lang="en-GB" sz="1800" b="1" dirty="0"/>
              <a:t>.16.1.1</a:t>
            </a:r>
            <a:endParaRPr lang="en-US" altLang="zh-CN" sz="1800" b="1" dirty="0">
              <a:solidFill>
                <a:srgbClr val="FF0000"/>
              </a:solidFill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7479904" y="323850"/>
            <a:ext cx="13211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R4-2017561</a:t>
            </a:r>
            <a:endParaRPr lang="zh-CN" altLang="en-US" sz="18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D0724-467F-422F-90D3-C38F601E0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applicability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34740-0DBF-4C54-93AA-C16431449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GB" sz="1800" dirty="0"/>
              <a:t>Test of different CA capabilities</a:t>
            </a:r>
          </a:p>
          <a:p>
            <a:pPr lvl="1"/>
            <a:r>
              <a:rPr lang="en-US" sz="1600" dirty="0"/>
              <a:t>Intra-band CA: test intra-band contiguous CA, and intra-band non-contiguous CA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Inter-band CA: One or two inter-band configurations will be tested, which will be selected during CA configuration(s) and CBW combination selection procedure.</a:t>
            </a:r>
            <a:endParaRPr lang="en-GB" sz="2000" dirty="0">
              <a:solidFill>
                <a:srgbClr val="FF0000"/>
              </a:solidFill>
            </a:endParaRPr>
          </a:p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FF0000"/>
                </a:solidFill>
              </a:rPr>
              <a:t>Test coverage for different number of component carriers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Include this section in the TS 38.101-4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Further discuss the content of this section</a:t>
            </a:r>
          </a:p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</a:rPr>
              <a:t>Antenna connection for CA tests with 4 RX</a:t>
            </a: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Option 1:</a:t>
            </a:r>
          </a:p>
          <a:p>
            <a:pPr lvl="2"/>
            <a:r>
              <a:rPr lang="en-GB" sz="1400" dirty="0">
                <a:solidFill>
                  <a:srgbClr val="FF0000"/>
                </a:solidFill>
              </a:rPr>
              <a:t>If any of the </a:t>
            </a:r>
            <a:r>
              <a:rPr lang="en-GB" sz="1400" dirty="0" err="1">
                <a:solidFill>
                  <a:srgbClr val="FF0000"/>
                </a:solidFill>
              </a:rPr>
              <a:t>PCell</a:t>
            </a:r>
            <a:r>
              <a:rPr lang="en-GB" sz="1400" dirty="0">
                <a:solidFill>
                  <a:srgbClr val="FF0000"/>
                </a:solidFill>
              </a:rPr>
              <a:t> and/or the </a:t>
            </a:r>
            <a:r>
              <a:rPr lang="en-GB" sz="1400" dirty="0" err="1">
                <a:solidFill>
                  <a:srgbClr val="FF0000"/>
                </a:solidFill>
              </a:rPr>
              <a:t>SCells</a:t>
            </a:r>
            <a:r>
              <a:rPr lang="en-GB" sz="1400" dirty="0">
                <a:solidFill>
                  <a:srgbClr val="FF0000"/>
                </a:solidFill>
              </a:rPr>
              <a:t> is a 4 RX supported RF band, all 4 RX should be connected with data source from system simulator. </a:t>
            </a:r>
          </a:p>
          <a:p>
            <a:pPr lvl="2"/>
            <a:r>
              <a:rPr lang="en-GB" sz="1400" dirty="0">
                <a:solidFill>
                  <a:srgbClr val="FF0000"/>
                </a:solidFill>
              </a:rPr>
              <a:t>If any of the </a:t>
            </a:r>
            <a:r>
              <a:rPr lang="en-GB" sz="1400" dirty="0" err="1">
                <a:solidFill>
                  <a:srgbClr val="FF0000"/>
                </a:solidFill>
              </a:rPr>
              <a:t>PCell</a:t>
            </a:r>
            <a:r>
              <a:rPr lang="en-GB" sz="1400" dirty="0">
                <a:solidFill>
                  <a:srgbClr val="FF0000"/>
                </a:solidFill>
              </a:rPr>
              <a:t> and/or the </a:t>
            </a:r>
            <a:r>
              <a:rPr lang="en-GB" sz="1400" dirty="0" err="1">
                <a:solidFill>
                  <a:srgbClr val="FF0000"/>
                </a:solidFill>
              </a:rPr>
              <a:t>SCells</a:t>
            </a:r>
            <a:r>
              <a:rPr lang="en-GB" sz="1400" dirty="0">
                <a:solidFill>
                  <a:srgbClr val="FF0000"/>
                </a:solidFill>
              </a:rPr>
              <a:t> is a 2 RX supported RF band, 2 out of the 4 RX should be connected with data source from system simulator, and the other 2 RX are connected with zero input.</a:t>
            </a: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Other options are not precluded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CD57CE-520C-4792-A4ED-8AF326A4A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7965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D212C-FD1C-4CE9-B6F7-33D74290D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applicability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6EF43-1023-492B-8CDA-3BF3B6411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1800" dirty="0"/>
              <a:t>Selection of CA configuration(s) and CBW combination for FR1</a:t>
            </a:r>
          </a:p>
          <a:p>
            <a:pPr lvl="1"/>
            <a:r>
              <a:rPr lang="en-US" sz="1600" dirty="0"/>
              <a:t>Step 1: Select the CA configuration(s) satisfying the following conditions:</a:t>
            </a:r>
          </a:p>
          <a:p>
            <a:pPr lvl="2"/>
            <a:r>
              <a:rPr lang="en-US" sz="1400" dirty="0"/>
              <a:t>For each CC, the supported maximum number of MIMO layers is not lower than 2.</a:t>
            </a:r>
          </a:p>
          <a:p>
            <a:pPr lvl="2"/>
            <a:r>
              <a:rPr lang="en-US" sz="1400" dirty="0">
                <a:solidFill>
                  <a:srgbClr val="FF0000"/>
                </a:solidFill>
              </a:rPr>
              <a:t>[For each band/CBW combinations, the supported max data rate (calculated according to 4.1.2 of TS 38.306) is not lower than the date rate corresponding to using 2-layer and MCS 13 on the largest (aggregated) channel bandwidth on the band.]</a:t>
            </a:r>
          </a:p>
          <a:p>
            <a:pPr lvl="1"/>
            <a:r>
              <a:rPr lang="en-US" sz="1600" dirty="0"/>
              <a:t>Step 2: Select any one of the CA configuration(s) with the largest aggregated CA bandwidth among the selected the CA configuration(s) based on step 1.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[Step 3 (only for inter-band): If selected CA configuration in Step 2 corresponds to inter-band scenario with the largest number of bands then stop selection procedure and use only this CA configuration for testing. Otherwise, go to Step 4 to select the second CA configuration for testing.]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[Step 4 (only for inter-band):  Select CA configuration(s) corresponds to inter-band scenario with the largest number of bands and repeat Steps 1 and 2]</a:t>
            </a:r>
          </a:p>
          <a:p>
            <a:pPr marL="457200" lvl="1" indent="0">
              <a:buNone/>
            </a:pP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3E74C7-3386-483F-99ED-25E1B14C0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3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9964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E4900-69E1-4107-AC77-C20E3BFB8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applicability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FE5D2-80C4-4EAE-9C77-F56273624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1800" dirty="0"/>
              <a:t>Selection of CA configuration(s) and CBW combination for FR2</a:t>
            </a:r>
          </a:p>
          <a:p>
            <a:pPr lvl="1"/>
            <a:r>
              <a:rPr lang="en-US" sz="1600" dirty="0"/>
              <a:t>Step 1: Select CA configuration(s), which contain </a:t>
            </a:r>
            <a:r>
              <a:rPr lang="en-US" sz="1600" dirty="0">
                <a:solidFill>
                  <a:srgbClr val="FF0000"/>
                </a:solidFill>
              </a:rPr>
              <a:t>[all] </a:t>
            </a:r>
            <a:r>
              <a:rPr lang="en-US" sz="1600" dirty="0"/>
              <a:t>CBW combination(s) with </a:t>
            </a:r>
            <a:r>
              <a:rPr lang="en-US" sz="1600" dirty="0" err="1"/>
              <a:t>SNR</a:t>
            </a:r>
            <a:r>
              <a:rPr lang="en-US" sz="1600" baseline="-25000" dirty="0" err="1"/>
              <a:t>TEmax</a:t>
            </a:r>
            <a:r>
              <a:rPr lang="en-US" sz="1600" dirty="0"/>
              <a:t> higher or equal to </a:t>
            </a:r>
            <a:r>
              <a:rPr lang="en-US" sz="1600" dirty="0" err="1"/>
              <a:t>SNR</a:t>
            </a:r>
            <a:r>
              <a:rPr lang="en-US" sz="1600" baseline="-25000" dirty="0" err="1"/>
              <a:t>req</a:t>
            </a:r>
            <a:r>
              <a:rPr lang="en-US" sz="1600" dirty="0"/>
              <a:t>, among all supported CA configurations.</a:t>
            </a:r>
          </a:p>
          <a:p>
            <a:pPr lvl="1"/>
            <a:r>
              <a:rPr lang="en-US" sz="1600" dirty="0"/>
              <a:t>Step 2: Among the selected CA configuration(s) in step 0, select the CA configuration(s) satisfying the following conditions:</a:t>
            </a:r>
          </a:p>
          <a:p>
            <a:pPr lvl="2"/>
            <a:r>
              <a:rPr lang="en-US" sz="1400" dirty="0"/>
              <a:t>For each CC, the supported maximum number of MIMO layers is not lower than 2</a:t>
            </a:r>
          </a:p>
          <a:p>
            <a:pPr lvl="2"/>
            <a:r>
              <a:rPr lang="en-US" sz="1400" dirty="0">
                <a:solidFill>
                  <a:srgbClr val="FF0000"/>
                </a:solidFill>
              </a:rPr>
              <a:t>[For each band /CBW combinations, the supported max data rate (calculated according to 4.1.2 of TS 38.306) is not lower than the date rate corresponding to using 2-layer and MCS 10 on the largest (aggregated) channel bandwidth on the band.]</a:t>
            </a:r>
          </a:p>
          <a:p>
            <a:pPr lvl="1"/>
            <a:r>
              <a:rPr lang="en-US" sz="1600" dirty="0"/>
              <a:t>Step 3: Select any one of the CA configuration(s) with the largest aggregated CA bandwidth among the selected the CA configuration(s) based on step 1.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[Step 4 (only for inter-band): If selected CA configuration in Step 3 corresponds to inter-band scenario with the largest number of bands then stop selection procedure and use only this CA configuration for testing. Otherwise, go to Step 5 to select the second CA configuration for testing.]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[Step 5 (only for inter-band):  Select CA configuration(s) corresponds to inter-band scenario with the largest number of bands and repeat Steps 1, 2 and 3.]</a:t>
            </a:r>
          </a:p>
          <a:p>
            <a:pPr lvl="1"/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FD568E-8D85-4FE2-8202-E4918FA9F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76684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oject Site Document" ma:contentTypeID="0x0101008A98423170284BEEB635F43C3CF4E98B00C295C80E1AC1FA4D858807D5CFC8A6BB" ma:contentTypeVersion="0" ma:contentTypeDescription="" ma:contentTypeScope="" ma:versionID="ea74359ef5009f26136f19a32c6f8a68">
  <xsd:schema xmlns:xsd="http://www.w3.org/2001/XMLSchema" xmlns:xs="http://www.w3.org/2001/XMLSchema" xmlns:p="http://schemas.microsoft.com/office/2006/metadata/properties" xmlns:ns2="66EEDB98-F073-460B-B9B0-9643F9FE785E" xmlns:ns3="17c5c574-4f42-45b3-8a7f-77d8e859d074" targetNamespace="http://schemas.microsoft.com/office/2006/metadata/properties" ma:root="true" ma:fieldsID="1cc92f964277f20f2b794a28a7b69374" ns2:_="" ns3:_="">
    <xsd:import namespace="66EEDB98-F073-460B-B9B0-9643F9FE785E"/>
    <xsd:import namespace="17c5c574-4f42-45b3-8a7f-77d8e859d074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Status" minOccurs="0"/>
                <xsd:element ref="ns2:Link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EEDB98-F073-460B-B9B0-9643F9FE785E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Owner" ma:list="UserInfo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atus" ma:index="9" nillable="true" ma:displayName="Status" ma:default="Draft" ma:internalName="Status">
      <xsd:simpleType>
        <xsd:restriction base="dms:Choice">
          <xsd:enumeration value="Draft"/>
          <xsd:enumeration value="Ready For Review"/>
          <xsd:enumeration value="Final"/>
        </xsd:restriction>
      </xsd:simpleType>
    </xsd:element>
    <xsd:element name="Links" ma:index="10" nillable="true" ma:displayName="Links" ma:internalName="Links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c5c574-4f42-45b3-8a7f-77d8e859d074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nks xmlns="66EEDB98-F073-460B-B9B0-9643F9FE785E">&lt;?xml version="1.0" encoding="UTF-8"?&gt;&lt;Result&gt;&lt;NewXML&gt;&lt;PWSLinkDataSet xmlns="http://schemas.microsoft.com/office/project/server/webservices/PWSLinkDataSet/" /&gt;&lt;/NewXML&gt;&lt;ProjectUID&gt;00000000-0000-0000-0000-000000000000&lt;/ProjectUID&gt;&lt;OldXML&gt;&lt;PWSLinkDataSet xmlns="http://schemas.microsoft.com/office/project/server/webservices/PWSLinkDataSet/" /&gt;&lt;/OldXML&gt;&lt;ItemType&gt;3&lt;/ItemType&gt;&lt;PSURL&gt;&lt;/PSURL&gt;&lt;/Result&gt;</Links>
    <Owner xmlns="66EEDB98-F073-460B-B9B0-9643F9FE785E">
      <UserInfo>
        <DisplayName/>
        <AccountId xsi:nil="true"/>
        <AccountType/>
      </UserInfo>
    </Owner>
    <Status xmlns="66EEDB98-F073-460B-B9B0-9643F9FE785E">Draft</Status>
  </documentManagement>
</p:properties>
</file>

<file path=customXml/item3.xml><?xml version="1.0" encoding="utf-8"?>
<LongProperties xmlns="http://schemas.microsoft.com/office/2006/metadata/longProperties">
  <LongProp xmlns="" name="Links"><![CDATA[<?xml version="1.0" encoding="UTF-8"?><Result><NewXML><PWSLinkDataSet xmlns="http://schemas.microsoft.com/office/project/server/webservices/PWSLinkDataSet/" /></NewXML><ProjectUID>00000000-0000-0000-0000-000000000000</ProjectUID><OldXML><PWSLinkDataSet xmlns="http://schemas.microsoft.com/office/project/server/webservices/PWSLinkDataSet/" /></OldXML><ItemType>3</ItemType><PSURL></PSURL></Result>]]></LongProp>
</LongProperties>
</file>

<file path=customXml/itemProps1.xml><?xml version="1.0" encoding="utf-8"?>
<ds:datastoreItem xmlns:ds="http://schemas.openxmlformats.org/officeDocument/2006/customXml" ds:itemID="{340FFF4D-EC63-4F79-8286-8DF790742A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EEDB98-F073-460B-B9B0-9643F9FE785E"/>
    <ds:schemaRef ds:uri="17c5c574-4f42-45b3-8a7f-77d8e859d0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0F65EB-5730-43A8-9AFA-15BFC5DC8F7F}">
  <ds:schemaRefs>
    <ds:schemaRef ds:uri="http://schemas.microsoft.com/office/2006/metadata/properties"/>
    <ds:schemaRef ds:uri="http://schemas.microsoft.com/office/infopath/2007/PartnerControls"/>
    <ds:schemaRef ds:uri="66EEDB98-F073-460B-B9B0-9643F9FE785E"/>
  </ds:schemaRefs>
</ds:datastoreItem>
</file>

<file path=customXml/itemProps3.xml><?xml version="1.0" encoding="utf-8"?>
<ds:datastoreItem xmlns:ds="http://schemas.openxmlformats.org/officeDocument/2006/customXml" ds:itemID="{537067DF-937D-49A5-8644-955C54DF1C27}">
  <ds:schemaRefs>
    <ds:schemaRef ds:uri="http://schemas.microsoft.com/office/2006/metadata/longProperties"/>
    <ds:schemaRef ds:uri="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21558</TotalTime>
  <Words>665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Way forward on PDSCH CA normal demodulation requirements</vt:lpstr>
      <vt:lpstr>Test applicability rule</vt:lpstr>
      <vt:lpstr>Test applicability rule</vt:lpstr>
      <vt:lpstr>Test applicability rule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 Corporation</dc:creator>
  <cp:keywords>CTPClassification=:VisualMarkings=, CTPClassification=CTP_PUBLIC:VisualMarkings=, CTPClassification=CTP_NT</cp:keywords>
  <cp:lastModifiedBy>Intel #97e</cp:lastModifiedBy>
  <cp:revision>1539</cp:revision>
  <dcterms:created xsi:type="dcterms:W3CDTF">2013-05-13T16:02:00Z</dcterms:created>
  <dcterms:modified xsi:type="dcterms:W3CDTF">2020-11-09T07:28:24Z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0x0101008A98423170284BEEB635F43C3CF4E98B00C295C80E1AC1FA4D858807D5CFC8A6BB</vt:lpwstr>
  </property>
  <property fmtid="{D5CDD505-2E9C-101B-9397-08002B2CF9AE}" pid="3" name="_dlc_DocIdItemGuid">
    <vt:lpwstr>2a01973d-3b8b-4e03-ad6e-a4ed4baa7131</vt:lpwstr>
  </property>
  <property fmtid="{D5CDD505-2E9C-101B-9397-08002B2CF9AE}" pid="4" name="_dlc_DocId">
    <vt:lpwstr>H4P5ACNAWDMP-2-1995</vt:lpwstr>
  </property>
  <property fmtid="{D5CDD505-2E9C-101B-9397-08002B2CF9AE}" pid="5" name="_dlc_DocIdUrl">
    <vt:lpwstr>http://projects/sites/LTED/_layouts/DocIdRedir.aspx?ID=H4P5ACNAWDMP-2-1995, H4P5ACNAWDMP-2-1995</vt:lpwstr>
  </property>
  <property fmtid="{D5CDD505-2E9C-101B-9397-08002B2CF9AE}" pid="6" name="TitusGUID">
    <vt:lpwstr>0c998154-7aab-4411-8f9e-ee1da79851fc</vt:lpwstr>
  </property>
  <property fmtid="{D5CDD505-2E9C-101B-9397-08002B2CF9AE}" pid="7" name="CTP_TimeStamp">
    <vt:lpwstr>2020-06-03 22:52:38Z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_NewReviewCycle">
    <vt:lpwstr/>
  </property>
  <property fmtid="{D5CDD505-2E9C-101B-9397-08002B2CF9AE}" pid="12" name="_2015_ms_pID_725343">
    <vt:lpwstr>(3)nQUJpp2zhtaz+DExwsjfMwdzrtQICFjvWblIRbqGe9VTZXKSpVcdWB1bCFixArCXHnbjFHcO
JHbRI3w6GbnV0SRLlZIlsXbsQAbSrdK4veKobW+uBpP1aX6t1HO4XsCH162Orh4Io/m70kM3
E9YluDSgVX/ILd4asRNTwozhDorxYP0/6kiyza04zlpWlY4guhN7aiD/xMnf4qGxCEOLfvrO
RRHyr0X8rWTBcFH4Tv</vt:lpwstr>
  </property>
  <property fmtid="{D5CDD505-2E9C-101B-9397-08002B2CF9AE}" pid="13" name="_2015_ms_pID_7253431">
    <vt:lpwstr>ODlA73hdxBY+iADUL9wa8Wis/dpcFo16zPUex8bOVB8Hdsba+zuPE6
iSpXffo3L7p6OMPiKPi5D6+An8QZg0LtMuK3GQur5n8KkC7uahPgdVJRdHL4A/7KfrEIBhpN
ptmM/VVi6KG1E9EmeoM+2lSOjanJ76yC2HigKfN7Dav6gfQsCTCwvM4y6iFJrMKiz4KAhXou
2kjbQTJq1Xd59GAnPts0iNLd/iSE3G2Pihvw</vt:lpwstr>
  </property>
  <property fmtid="{D5CDD505-2E9C-101B-9397-08002B2CF9AE}" pid="14" name="_2015_ms_pID_7253432">
    <vt:lpwstr>vA==</vt:lpwstr>
  </property>
  <property fmtid="{D5CDD505-2E9C-101B-9397-08002B2CF9AE}" pid="15" name="_readonly">
    <vt:lpwstr/>
  </property>
  <property fmtid="{D5CDD505-2E9C-101B-9397-08002B2CF9AE}" pid="16" name="_change">
    <vt:lpwstr/>
  </property>
  <property fmtid="{D5CDD505-2E9C-101B-9397-08002B2CF9AE}" pid="17" name="_full-control">
    <vt:lpwstr/>
  </property>
  <property fmtid="{D5CDD505-2E9C-101B-9397-08002B2CF9AE}" pid="18" name="sflag">
    <vt:lpwstr>1519970649</vt:lpwstr>
  </property>
  <property fmtid="{D5CDD505-2E9C-101B-9397-08002B2CF9AE}" pid="19" name="CTPClassification">
    <vt:lpwstr>CTP_NT</vt:lpwstr>
  </property>
  <property fmtid="{D5CDD505-2E9C-101B-9397-08002B2CF9AE}" pid="20" name="NSCPROP_SA">
    <vt:lpwstr>C:\Users\Administrator\Desktop\NR UE Ad-hoc Oct\R4-18xxxxx - WF on NR General and UE PDSCH Demod v1.pptx</vt:lpwstr>
  </property>
  <property fmtid="{D5CDD505-2E9C-101B-9397-08002B2CF9AE}" pid="21" name="_AdHocReviewCycleID">
    <vt:i4>-1884090725</vt:i4>
  </property>
  <property fmtid="{D5CDD505-2E9C-101B-9397-08002B2CF9AE}" pid="22" name="_EmailSubject">
    <vt:lpwstr>[Rel-16 UE Demod] WF on Normal NR CA requirements</vt:lpwstr>
  </property>
  <property fmtid="{D5CDD505-2E9C-101B-9397-08002B2CF9AE}" pid="23" name="_AuthorEmail">
    <vt:lpwstr>gnigam@qti.qualcomm.com</vt:lpwstr>
  </property>
  <property fmtid="{D5CDD505-2E9C-101B-9397-08002B2CF9AE}" pid="24" name="_AuthorEmailDisplayName">
    <vt:lpwstr>Gaurav Nigam</vt:lpwstr>
  </property>
</Properties>
</file>