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81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9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250825" y="189230"/>
            <a:ext cx="8500745" cy="914400"/>
          </a:xfrm>
        </p:spPr>
        <p:txBody>
          <a:bodyPr/>
          <a:lstStyle/>
          <a:p>
            <a:pPr algn="l" eaLnBrk="1" hangingPunct="1"/>
            <a:r>
              <a:rPr lang="en-GB" altLang="zh-CN" sz="1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3GPP TSG-RAN WG4 Meeting #</a:t>
            </a:r>
            <a:r>
              <a:rPr lang="en-GB" altLang="zh-CN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9</a:t>
            </a:r>
            <a:r>
              <a:rPr lang="en-US" altLang="en-GB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7</a:t>
            </a:r>
            <a:r>
              <a:rPr lang="en-GB" altLang="zh-CN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-e</a:t>
            </a:r>
            <a:r>
              <a:rPr lang="en-GB" altLang="zh-CN" sz="1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		      R4-2017445 </a:t>
            </a:r>
            <a:r>
              <a:rPr lang="en-GB" altLang="zh-CN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Electronic Meeting, </a:t>
            </a:r>
            <a:r>
              <a:rPr lang="en-US" altLang="en-GB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</a:t>
            </a:r>
            <a:r>
              <a:rPr lang="en-GB" altLang="zh-CN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</a:t>
            </a:r>
            <a:r>
              <a:rPr lang="en-US" altLang="en-GB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13</a:t>
            </a:r>
            <a:r>
              <a:rPr lang="en-GB" altLang="zh-CN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en-GB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Nov</a:t>
            </a:r>
            <a:r>
              <a:rPr lang="en-GB" altLang="zh-CN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., 2020</a:t>
            </a:r>
            <a:endParaRPr lang="en-US" sz="1800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>
          <a:xfrm>
            <a:off x="1371600" y="3823623"/>
            <a:ext cx="6400800" cy="792088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ZTE, [Ericsson], [Huawei]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47358" y="1980248"/>
            <a:ext cx="8640762" cy="132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WF on IAB EMC test/performance requirements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5586095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n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meeting, how to treat the IAB EMC test/performance work in TS38.175 have been discussed in [1][2].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n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n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Meanwhile, the IAF RF requirements/test/performance to TS38.174 are also under discussing in parallel.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n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n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1st round email discussion, agreements are achieved among companies that the work for some of the contents/clauses in TS38.175 can be started standalone for IAB EMC.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R4-2015028, Discussion on the performance requirements of IAB EMC, ZTE</a:t>
            </a:r>
            <a:endParaRPr lang="en-US" alt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R4-2015113, Discussion on IAB EMC performance requirements, Ericsson</a:t>
            </a: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n"/>
            </a:pP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1750" dirty="0" smtClean="0">
                <a:sym typeface="+mn-ea"/>
              </a:rPr>
              <a:t> </a:t>
            </a:r>
            <a:endParaRPr lang="en-US" altLang="en-GB" sz="1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451040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GB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For all the </a:t>
            </a:r>
            <a:r>
              <a:rPr lang="en-US" alt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performance </a:t>
            </a:r>
            <a:r>
              <a:rPr lang="en-US" altLang="en-GB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sections in TS38.175:</a:t>
            </a:r>
            <a:endParaRPr lang="en-US" altLang="en-GB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For the sections of 4.1, 4.2, 4.3, 5, 6.3, 6.4 and 8.1 and 9.1,</a:t>
            </a:r>
            <a:endParaRPr lang="en-US" altLang="en-GB" sz="1835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It can be reuse the ones already set in the NR BS EMC specification (i.e. TS38.113). 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For the sections of 4.5, 6.1 and 6.2 </a:t>
            </a:r>
            <a:endParaRPr lang="en-US" altLang="en-GB" sz="21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Waiting for the outcomes of IAB RF discussion (i.e. TS38.174)</a:t>
            </a:r>
            <a:r>
              <a:rPr lang="en-US" altLang="en-GB" sz="157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n"/>
            </a:pPr>
            <a:endParaRPr lang="en-US" altLang="en-GB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994</Words>
  <Application>WPS 演示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Arial Unicode MS</vt:lpstr>
      <vt:lpstr>Times New Roman</vt:lpstr>
      <vt:lpstr>Wingdings</vt:lpstr>
      <vt:lpstr>微软雅黑</vt:lpstr>
      <vt:lpstr>Arial Unicode MS</vt:lpstr>
      <vt:lpstr>Office 主题</vt:lpstr>
      <vt:lpstr>3GPP TSG-RAN WG4 Meeting #97-e			      R4-2017445 Electronic Meeting, 2-13 Nov., 2020</vt:lpstr>
      <vt:lpstr>Background</vt:lpstr>
      <vt:lpstr>Wayforward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ZTE</cp:lastModifiedBy>
  <cp:revision>487</cp:revision>
  <dcterms:created xsi:type="dcterms:W3CDTF">2016-01-12T08:39:00Z</dcterms:created>
  <dcterms:modified xsi:type="dcterms:W3CDTF">2020-11-09T02:46:10Z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(3)r3aNPjZe4jmkWxUb1vFPvc170njxeQdE/H5xMBPGFlATqP1Xd55vg9wg1n4K0BF58E2LkhFJ
UyGjdfGDc4O9QEgOS0PJQGi31RJiSA3W2fvxr5B1X4F67LN34Y71iD9yxj2tgPQTunH52W15
tbzq7urefgxdMtKyh3oDWLTrsVdfPAN3t1UO2F3PiJb3jTKaaWR0R319t4wwHqTkd9n9tzSj
1YWH0hgFYCEJfqxajU</vt:lpwstr>
  </property>
  <property fmtid="{D5CDD505-2E9C-101B-9397-08002B2CF9AE}" pid="3" name="_2015_ms_pID_7253431">
    <vt:lpwstr>3Hw727yxzW9j8sbNic+hqEBQiNW/eRaGkActKubG6ILjS6Ar39Rs4k
3eXS+wuxsToT2pgtqe238zmkq9DUOx1swkp9YrhyH7HdX8xTCv9NPJNwfU49T3C1YNcnjwom
iPoq7zpPcBen8D4VZtb63ao7PlbaVq5/SEWTh+IMDENrM9ihkX34MtqhJ1vxuCjNhQxc/XHz
qezg9f5FbRrZPZLOGM7ZoAk7H1MbXuuqwz2P</vt:lpwstr>
  </property>
  <property fmtid="{D5CDD505-2E9C-101B-9397-08002B2CF9AE}" pid="4" name="_2015_ms_pID_7253432">
    <vt:lpwstr>vTY6wON9+qgsyRaJrV5E7HMGnuoMRzbgRvkF
RPVVj5CwztGHKUVMGh1okoBwV2nrB7B8rcu5f9BaGrPO5KbOFDM=</vt:lpwstr>
  </property>
  <property fmtid="{D5CDD505-2E9C-101B-9397-08002B2CF9AE}" pid="5" name="ContentTypeId">
    <vt:lpwstr>0x01010057487C7AB0FA344C95D548FCA1A0E6B1</vt:lpwstr>
  </property>
  <property fmtid="{D5CDD505-2E9C-101B-9397-08002B2CF9AE}" pid="6" name="KSOProductBuildVer">
    <vt:lpwstr>2052-11.8.2.9022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1587716088</vt:lpwstr>
  </property>
</Properties>
</file>