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3" r:id="rId4"/>
    <p:sldId id="265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1669" autoAdjust="0"/>
  </p:normalViewPr>
  <p:slideViewPr>
    <p:cSldViewPr snapToGrid="0">
      <p:cViewPr varScale="1">
        <p:scale>
          <a:sx n="89" d="100"/>
          <a:sy n="89" d="100"/>
        </p:scale>
        <p:origin x="12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EC3787FA-2347-4ABB-AF29-8F13AFAD12FF}"/>
    <pc:docChg chg="custSel modSld">
      <pc:chgData name="Sumant Iyer" userId="913335bb-3b58-4b6e-abaa-4eed84b2043c" providerId="ADAL" clId="{EC3787FA-2347-4ABB-AF29-8F13AFAD12FF}" dt="2020-11-10T17:37:59.828" v="581" actId="20577"/>
      <pc:docMkLst>
        <pc:docMk/>
      </pc:docMkLst>
      <pc:sldChg chg="modSp mod modNotesTx">
        <pc:chgData name="Sumant Iyer" userId="913335bb-3b58-4b6e-abaa-4eed84b2043c" providerId="ADAL" clId="{EC3787FA-2347-4ABB-AF29-8F13AFAD12FF}" dt="2020-11-10T17:37:59.828" v="581" actId="20577"/>
        <pc:sldMkLst>
          <pc:docMk/>
          <pc:sldMk cId="3474266332" sldId="261"/>
        </pc:sldMkLst>
        <pc:spChg chg="mod">
          <ac:chgData name="Sumant Iyer" userId="913335bb-3b58-4b6e-abaa-4eed84b2043c" providerId="ADAL" clId="{EC3787FA-2347-4ABB-AF29-8F13AFAD12FF}" dt="2020-11-10T17:34:09.336" v="438" actId="20577"/>
          <ac:spMkLst>
            <pc:docMk/>
            <pc:sldMk cId="3474266332" sldId="261"/>
            <ac:spMk id="3" creationId="{60D1BB3A-8EA7-4F30-9F00-2ECA7F2EB39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6CD66-0BB1-479E-B3A6-317F33F6BC8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D8C2C-B190-48CE-9ACC-5550FD6E6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4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Qualcomm: It appears that there are strong and immediate concerns shared by many companies regarding agreement made in the online session for beam correspondence (GTW) . We echo multiple companies’ views that option 2 is appropriate (no bit 0 UE will be defined), but this view is also not agreeable. We have therefore replaced with FFS.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ED8C2C-B190-48CE-9ACC-5550FD6E68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13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97520-E942-409D-82B8-2A11AF90A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A94A16-34E3-4905-AE72-0DA787E07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CDF29D-21C6-4F96-92A7-D264BE09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47475C-AC37-480B-B628-889EF049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27CAF-88DC-4851-925C-5C2AFE9C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36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4D2B6B-AF8B-4E32-861E-EEE8B100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597966-7B9B-4A2F-BCB2-CEFF1A86D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C5B7B4-6B73-4E74-B05D-554C58E3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0FFBA4-ED16-4301-A160-4E910A4A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DD7BBD-3169-4265-AF45-6757BEDA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82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E06FF6C-B070-4222-8E38-44B865148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1F5774-BE63-41B5-8E3E-29B3BD29B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0D0B0D-50F7-4C1C-B94B-5E048203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3F6FF7-C413-43B8-93AE-866230E6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55F147-BF9B-42E7-B4E1-0C9B1903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0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983590-9A6D-4A77-9AC8-D9B8EFFB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58C25-6AB8-4AAE-B747-B18EDFAB1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41A1A-C017-4661-8790-196D0CF7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13A952-76DD-48F3-9B17-34079960E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A34B90-9C77-47CE-90E1-2D380D94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06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07A8F0-FF9D-4E4C-AAED-FB9302EE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BCCAC6-96D7-4443-AE4F-95DF37AA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AA429F-70F7-4E95-8565-DBC8B439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644DD9-6DF2-4CE3-9AE8-06BC5761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C97E49-3F4F-407B-9666-C0DC0EA4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5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E92407-2A44-4ECC-9A09-CFB6861C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AEAD94-0F3C-40A7-84CC-37EA69657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280E61-A7E7-41D3-95AC-0629175BD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FBA2C9-FF0D-4E89-9C74-70DDC599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B12BE8-54EA-424F-81E0-22E487CD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9A6CAE-796F-48C6-82D9-32E75931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84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D8FCA-BAD2-4E41-84D1-ED6F2E41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C911AE-8A98-483D-933F-FF385C7A1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C34C01-21EA-4BE9-83A0-AB76E5638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612AF8-701C-4371-8293-CF0F8E0B8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378A6D4-AD45-4479-954D-281D289FA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7BF8FF6-0018-4990-B939-9A3497A7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F82550-4105-4912-9F42-B4C29335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2415B9-DBE6-4C25-89D3-83825797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02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B25A8B-2D84-44FD-BC57-A59411B1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88A9F51-3D2C-46EE-868D-3FC8A8B6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2038FE-7BCD-4DB8-B4C2-B7CA5D5C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2B9195-D73D-4A3F-AB77-349694B0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21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7BE302-AE4C-4016-9D7C-9B2942C50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367E6A1-6569-4208-9E79-70BF6BEE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E081EC-CC88-4426-8B6D-4D5F5078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91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A917C2-71AD-4F41-8DDC-22C70302D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AFB439-41DA-4F58-9A2D-493FC43E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7CA3A1-6454-47DE-887A-4A8F558A7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FBEEE6-6D66-4765-9A29-536D9898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C63031-563F-4229-B535-F8F65134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E77334-1C6E-48B2-8D9A-4C06BFDF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9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539806-CF01-455C-8963-618C2BA33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0EE8FDC-BEE6-4FDA-B71F-DE6BDB11B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EB92D4-C803-4660-BB57-A067766A1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91AAE8-0DF3-4450-9043-10658504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1FD334-2E48-4A18-BA42-5D4F1F72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DCC18F-2808-46BF-9F16-2E30DD04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90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9E6ED64-60CA-482C-B3D3-822167E7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8F4DDF-0F2A-47A5-BE2E-ABD7C27A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D33021-0BBC-4301-A3E5-260B94215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1DE4-1554-428A-9732-43F3EA25A624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607899-A6CE-4445-B505-CB88F8E9D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DEB9F8-87CB-4715-9F59-2AE7285E9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8518-0B74-4F85-971B-B6D5E1E25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91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EBDBF9-3F0D-4EF2-98E8-98D09AB90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WF on FR2 FWA RF requirements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3FE237-F2E7-4AE6-8091-BE383EA36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SoftBank</a:t>
            </a:r>
            <a:r>
              <a:rPr lang="ja-JP" altLang="en-US" sz="3200" dirty="0"/>
              <a:t> </a:t>
            </a:r>
            <a:r>
              <a:rPr lang="en-US" altLang="ja-JP" sz="3200" dirty="0"/>
              <a:t>Corp.</a:t>
            </a:r>
            <a:endParaRPr kumimoji="1" lang="ja-JP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FD2372-F3D5-4A79-80CE-2B028376EA52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#97-e</a:t>
            </a:r>
          </a:p>
          <a:p>
            <a:r>
              <a:rPr lang="en-US" b="1" dirty="0"/>
              <a:t>2 – 13 November 2020</a:t>
            </a:r>
          </a:p>
          <a:p>
            <a:r>
              <a:rPr lang="en-US" b="1" dirty="0"/>
              <a:t>Electronic meeting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337387D3-A9C4-44CC-9049-38D5934BE842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R4-2016874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713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4006A-0C72-4CA1-9B30-A23C2F21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72A8B-FBB3-4764-BB01-B03FA190D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3200" dirty="0"/>
              <a:t>Capture the open issues as follows: </a:t>
            </a:r>
          </a:p>
          <a:p>
            <a:pPr lvl="1"/>
            <a:r>
              <a:rPr kumimoji="1" lang="en-US" altLang="ja-JP" sz="2800" dirty="0"/>
              <a:t>Minimum peak EIRP</a:t>
            </a:r>
          </a:p>
          <a:p>
            <a:pPr lvl="1"/>
            <a:r>
              <a:rPr kumimoji="1" lang="en-US" altLang="ja-JP" sz="2800" dirty="0"/>
              <a:t>MBR</a:t>
            </a:r>
          </a:p>
          <a:p>
            <a:pPr lvl="1"/>
            <a:r>
              <a:rPr kumimoji="1" lang="en-US" altLang="ja-JP" sz="2800" dirty="0"/>
              <a:t>MPR</a:t>
            </a:r>
          </a:p>
          <a:p>
            <a:pPr lvl="1"/>
            <a:r>
              <a:rPr kumimoji="1" lang="en-US" altLang="ja-JP" sz="2800" dirty="0"/>
              <a:t>Beam Correspondence</a:t>
            </a:r>
          </a:p>
          <a:p>
            <a:pPr lvl="1"/>
            <a:r>
              <a:rPr kumimoji="1" lang="en-US" altLang="ja-JP" sz="2800" dirty="0"/>
              <a:t>REFSENS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030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8391C9-E19F-4B34-852B-7B822E5C2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400" dirty="0"/>
              <a:t>Min. peak EIRP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2D7A14-8124-49EA-9FC6-9664C7B0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3623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Agreement in GTW session:</a:t>
            </a:r>
          </a:p>
          <a:p>
            <a:pPr lvl="1"/>
            <a:r>
              <a:rPr kumimoji="1" lang="en-US" altLang="ja-JP" dirty="0"/>
              <a:t>30.0 dBm for n257, 30.4 dBm for n258</a:t>
            </a:r>
          </a:p>
          <a:p>
            <a:pPr lvl="2"/>
            <a:r>
              <a:rPr kumimoji="1" lang="en-US" altLang="ja-JP" strike="sngStrike" dirty="0">
                <a:solidFill>
                  <a:srgbClr val="FF0000"/>
                </a:solidFill>
              </a:rPr>
              <a:t>Intel and MediaTek would like to check and feed back within a day</a:t>
            </a:r>
            <a:endParaRPr lang="en-US" altLang="ja-JP" strike="sngStrik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/>
          </a:p>
          <a:p>
            <a:pPr lvl="1"/>
            <a:endParaRPr kumimoji="1" lang="en-US" altLang="ja-JP" dirty="0"/>
          </a:p>
          <a:p>
            <a:pPr lvl="1"/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262225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EBDFA-14E6-45AE-94AB-0ABE691E8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MBR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341D35-2F86-423E-9A67-CAB34D280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/>
              <a:t>Agreement in GTW session:</a:t>
            </a:r>
          </a:p>
          <a:p>
            <a:pPr lvl="1"/>
            <a:r>
              <a:rPr lang="en-US" altLang="ja-JP" sz="2400" dirty="0"/>
              <a:t>Option 1: 0.7dB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8611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EFF422-9EEE-4DDE-8712-55DA10DF1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kumimoji="1" lang="en-US" altLang="ja-JP" sz="4400" dirty="0">
                <a:latin typeface="Calibri" panose="020F0502020204030204" pitchFamily="34" charset="0"/>
                <a:cs typeface="Calibri" panose="020F0502020204030204" pitchFamily="34" charset="0"/>
              </a:rPr>
              <a:t>MPR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D1BB3A-8EA7-4F30-9F00-2ECA7F2EB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Agreement in GTW session:</a:t>
            </a:r>
          </a:p>
          <a:p>
            <a:pPr lvl="1"/>
            <a:r>
              <a:rPr lang="en-US" altLang="ja-JP" dirty="0"/>
              <a:t>Option 2: MPR requirements reuse PC3 values</a:t>
            </a:r>
          </a:p>
          <a:p>
            <a:pPr lvl="8"/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6175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EFF422-9EEE-4DDE-8712-55DA10DF1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kumimoji="1" lang="en-US" altLang="ja-JP" sz="4400" dirty="0">
                <a:latin typeface="Calibri" panose="020F0502020204030204" pitchFamily="34" charset="0"/>
                <a:cs typeface="Calibri" panose="020F0502020204030204" pitchFamily="34" charset="0"/>
              </a:rPr>
              <a:t>Beam Correspondence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D1BB3A-8EA7-4F30-9F00-2ECA7F2EB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trike="sngStrike" dirty="0">
                <a:solidFill>
                  <a:srgbClr val="FF0000"/>
                </a:solidFill>
              </a:rPr>
              <a:t>Agreement in GTW session:</a:t>
            </a:r>
          </a:p>
          <a:p>
            <a:pPr lvl="1"/>
            <a:r>
              <a:rPr lang="en-US" altLang="ja-JP" strike="sngStrike" dirty="0">
                <a:solidFill>
                  <a:srgbClr val="FF0000"/>
                </a:solidFill>
              </a:rPr>
              <a:t>Option 3, with the clarification that how the UE BC performance can be ensured.</a:t>
            </a:r>
          </a:p>
          <a:p>
            <a:pPr lvl="2"/>
            <a:r>
              <a:rPr lang="en-US" altLang="ja-JP" sz="1800" strike="sngStrike" dirty="0">
                <a:solidFill>
                  <a:srgbClr val="FF0000"/>
                </a:solidFill>
              </a:rPr>
              <a:t>Option 3: Follow PC1 approach, i.e. no requirement defined in RAN4. No plan to specify in the future.</a:t>
            </a:r>
          </a:p>
          <a:p>
            <a:pPr lvl="3"/>
            <a:r>
              <a:rPr lang="en-US" altLang="ja-JP" strike="sngStrike" dirty="0">
                <a:solidFill>
                  <a:srgbClr val="FF0000"/>
                </a:solidFill>
              </a:rPr>
              <a:t>“No requirement defined in RAN4” means there is no assurance for the network that the UE has any beam correspondence ability before network assistance with UL beam sweeping.</a:t>
            </a:r>
          </a:p>
          <a:p>
            <a:r>
              <a:rPr lang="en-US" altLang="ja-JP" dirty="0">
                <a:solidFill>
                  <a:srgbClr val="FF0000"/>
                </a:solidFill>
              </a:rPr>
              <a:t>FFS</a:t>
            </a:r>
          </a:p>
          <a:p>
            <a:pPr marL="457200" lvl="1" indent="0">
              <a:buNone/>
            </a:pPr>
            <a:endParaRPr lang="en-US" altLang="ja-JP" dirty="0"/>
          </a:p>
          <a:p>
            <a:pPr lvl="2"/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3474266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EFF422-9EEE-4DDE-8712-55DA10DF1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kumimoji="1" lang="en-US" altLang="ja-JP" sz="4400" dirty="0">
                <a:latin typeface="Calibri" panose="020F0502020204030204" pitchFamily="34" charset="0"/>
                <a:cs typeface="Calibri" panose="020F0502020204030204" pitchFamily="34" charset="0"/>
              </a:rPr>
              <a:t>REFSENS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D1BB3A-8EA7-4F30-9F00-2ECA7F2EB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Agreements in GTW session:</a:t>
            </a:r>
          </a:p>
          <a:p>
            <a:pPr lvl="1"/>
            <a:r>
              <a:rPr kumimoji="1" lang="en-US" altLang="ja-JP" dirty="0"/>
              <a:t>-92.6dBm (n257)</a:t>
            </a:r>
          </a:p>
          <a:p>
            <a:pPr lvl="1"/>
            <a:r>
              <a:rPr kumimoji="1" lang="en-US" altLang="ja-JP" dirty="0"/>
              <a:t>-92.8dBm (n258)</a:t>
            </a:r>
            <a:endParaRPr lang="en-US" altLang="ja-JP" dirty="0"/>
          </a:p>
          <a:p>
            <a:pPr marL="457200" lvl="1" indent="0">
              <a:buNone/>
            </a:pPr>
            <a:br>
              <a:rPr kumimoji="1" lang="en-US" altLang="ja-JP" dirty="0"/>
            </a:br>
            <a:r>
              <a:rPr kumimoji="1" lang="en-US" altLang="ja-JP" dirty="0"/>
              <a:t>Note: the values are under the condition of CBW=50MHz.  </a:t>
            </a:r>
          </a:p>
        </p:txBody>
      </p:sp>
    </p:spTree>
    <p:extLst>
      <p:ext uri="{BB962C8B-B14F-4D97-AF65-F5344CB8AC3E}">
        <p14:creationId xmlns:p14="http://schemas.microsoft.com/office/powerpoint/2010/main" val="2418050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4066</TotalTime>
  <Words>268</Words>
  <Application>Microsoft Office PowerPoint</Application>
  <PresentationFormat>Widescreen</PresentationFormat>
  <Paragraphs>37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游ゴシック</vt:lpstr>
      <vt:lpstr>Arial</vt:lpstr>
      <vt:lpstr>Calibri</vt:lpstr>
      <vt:lpstr>Office テーマ</vt:lpstr>
      <vt:lpstr>WF on FR2 FWA RF requirements</vt:lpstr>
      <vt:lpstr>Background</vt:lpstr>
      <vt:lpstr>Min. peak EIRP</vt:lpstr>
      <vt:lpstr>MBR</vt:lpstr>
      <vt:lpstr>MPR</vt:lpstr>
      <vt:lpstr>Beam Correspondence</vt:lpstr>
      <vt:lpstr>REFSENS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[97e][127]FR2 FWA GTW (Nov. 4)</dc:title>
  <dc:creator>無線 規格</dc:creator>
  <cp:lastModifiedBy>Qualcomm</cp:lastModifiedBy>
  <cp:revision>31</cp:revision>
  <dcterms:created xsi:type="dcterms:W3CDTF">2020-11-04T06:34:52Z</dcterms:created>
  <dcterms:modified xsi:type="dcterms:W3CDTF">2020-11-10T17:38:18Z</dcterms:modified>
</cp:coreProperties>
</file>