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63" r:id="rId4"/>
    <p:sldId id="265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on FR2 FWA RF requirements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SoftBank</a:t>
            </a:r>
            <a:r>
              <a:rPr lang="ja-JP" altLang="en-US" sz="3200" dirty="0"/>
              <a:t> </a:t>
            </a:r>
            <a:r>
              <a:rPr lang="en-US" altLang="ja-JP" sz="3200" dirty="0"/>
              <a:t>Corp.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2 – 13 November 2020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R4-2016874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Capture the open issues as follows: </a:t>
            </a:r>
          </a:p>
          <a:p>
            <a:pPr lvl="1"/>
            <a:r>
              <a:rPr kumimoji="1" lang="en-US" altLang="ja-JP" sz="2800" dirty="0"/>
              <a:t>Minimum peak EIRP</a:t>
            </a:r>
          </a:p>
          <a:p>
            <a:pPr lvl="1"/>
            <a:r>
              <a:rPr kumimoji="1" lang="en-US" altLang="ja-JP" sz="2800" dirty="0"/>
              <a:t>MBR</a:t>
            </a:r>
          </a:p>
          <a:p>
            <a:pPr lvl="1"/>
            <a:r>
              <a:rPr kumimoji="1" lang="en-US" altLang="ja-JP" sz="2800" dirty="0"/>
              <a:t>MPR</a:t>
            </a:r>
          </a:p>
          <a:p>
            <a:pPr lvl="1"/>
            <a:r>
              <a:rPr kumimoji="1" lang="en-US" altLang="ja-JP" sz="2800" dirty="0"/>
              <a:t>Beam Correspondence</a:t>
            </a:r>
          </a:p>
          <a:p>
            <a:pPr lvl="1"/>
            <a:r>
              <a:rPr kumimoji="1" lang="en-US" altLang="ja-JP" sz="2800" dirty="0"/>
              <a:t>REFSENS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3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Min. peak EIRP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Agreement in GTW session:</a:t>
            </a:r>
          </a:p>
          <a:p>
            <a:pPr lvl="1"/>
            <a:r>
              <a:rPr kumimoji="1" lang="en-US" altLang="ja-JP" dirty="0"/>
              <a:t>30.0 dBm for n257, 30.4 dBm for n258</a:t>
            </a:r>
          </a:p>
          <a:p>
            <a:pPr lvl="2"/>
            <a:r>
              <a:rPr kumimoji="1" lang="en-US" altLang="ja-JP" strike="sngStrike" dirty="0">
                <a:solidFill>
                  <a:srgbClr val="FF0000"/>
                </a:solidFill>
              </a:rPr>
              <a:t>Intel and MediaTek would like to check and feed back within a day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EBDFA-14E6-45AE-94AB-0ABE691E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MBR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341D35-2F86-423E-9A67-CAB34D28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Agreement in GTW session:</a:t>
            </a:r>
          </a:p>
          <a:p>
            <a:pPr lvl="1"/>
            <a:r>
              <a:rPr lang="en-US" altLang="ja-JP" sz="2400" dirty="0"/>
              <a:t>Option 1: 0.7dB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861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Agreement in GTW session:</a:t>
            </a:r>
          </a:p>
          <a:p>
            <a:pPr lvl="1"/>
            <a:r>
              <a:rPr lang="en-US" altLang="ja-JP" dirty="0"/>
              <a:t>Option 2: MPR requirements reuse PC3 values</a:t>
            </a:r>
          </a:p>
          <a:p>
            <a:pPr lvl="8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617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Beam Correspondence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Agreement in GTW session:</a:t>
            </a:r>
          </a:p>
          <a:p>
            <a:pPr lvl="1"/>
            <a:r>
              <a:rPr lang="en-US" altLang="ja-JP" dirty="0"/>
              <a:t>Option 3, with the clarification that how the UE BC performance can be ensured.</a:t>
            </a:r>
          </a:p>
          <a:p>
            <a:pPr lvl="2"/>
            <a:r>
              <a:rPr lang="en-US" altLang="ja-JP" sz="1800" dirty="0"/>
              <a:t>Option 3: Follow PC1 approach, i.e. no requirement defined in RAN4. </a:t>
            </a:r>
            <a:r>
              <a:rPr lang="en-US" altLang="ja-JP" sz="1800" strike="sngStrike" dirty="0">
                <a:solidFill>
                  <a:srgbClr val="FF0000"/>
                </a:solidFill>
              </a:rPr>
              <a:t>No plan to specify in the future.</a:t>
            </a:r>
          </a:p>
          <a:p>
            <a:pPr lvl="3"/>
            <a:r>
              <a:rPr lang="en-US" altLang="ja-JP" dirty="0"/>
              <a:t>“No requirement defined in RAN4” means there is no assurance for the network that the UE has any beam correspondence ability before network assistance with UL beam sweeping.</a:t>
            </a:r>
          </a:p>
          <a:p>
            <a:pPr marL="457200" lvl="1" indent="0">
              <a:buNone/>
            </a:pPr>
            <a:endParaRPr lang="en-US" altLang="ja-JP" dirty="0"/>
          </a:p>
          <a:p>
            <a:pPr lvl="2"/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47426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REFSENS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Agreements in GTW session:</a:t>
            </a:r>
          </a:p>
          <a:p>
            <a:pPr lvl="1"/>
            <a:r>
              <a:rPr kumimoji="1" lang="en-US" altLang="ja-JP" dirty="0"/>
              <a:t>-92.6dBm (n257)</a:t>
            </a:r>
          </a:p>
          <a:p>
            <a:pPr lvl="1"/>
            <a:r>
              <a:rPr kumimoji="1" lang="en-US" altLang="ja-JP" dirty="0"/>
              <a:t>-92.8dBm (n258)</a:t>
            </a:r>
            <a:endParaRPr lang="en-US" altLang="ja-JP" dirty="0"/>
          </a:p>
          <a:p>
            <a:pPr marL="457200" lvl="1" indent="0">
              <a:buNone/>
            </a:pPr>
            <a:br>
              <a:rPr kumimoji="1" lang="en-US" altLang="ja-JP" dirty="0"/>
            </a:br>
            <a:r>
              <a:rPr kumimoji="1" lang="en-US" altLang="ja-JP" dirty="0"/>
              <a:t>Note: the values are under the condition of CBW=50MHz.  </a:t>
            </a:r>
          </a:p>
        </p:txBody>
      </p:sp>
    </p:spTree>
    <p:extLst>
      <p:ext uri="{BB962C8B-B14F-4D97-AF65-F5344CB8AC3E}">
        <p14:creationId xmlns:p14="http://schemas.microsoft.com/office/powerpoint/2010/main" val="241805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202</Words>
  <Application>Microsoft Office PowerPoint</Application>
  <PresentationFormat>ワイド画面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Arial</vt:lpstr>
      <vt:lpstr>Calibri</vt:lpstr>
      <vt:lpstr>Office テーマ</vt:lpstr>
      <vt:lpstr>WF on FR2 FWA RF requirements</vt:lpstr>
      <vt:lpstr>Background</vt:lpstr>
      <vt:lpstr>Min. peak EIRP</vt:lpstr>
      <vt:lpstr>MBR</vt:lpstr>
      <vt:lpstr>MPR</vt:lpstr>
      <vt:lpstr>Beam Correspondence</vt:lpstr>
      <vt:lpstr>REFSENS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無線 規格</cp:lastModifiedBy>
  <cp:revision>31</cp:revision>
  <dcterms:created xsi:type="dcterms:W3CDTF">2020-11-04T06:34:52Z</dcterms:created>
  <dcterms:modified xsi:type="dcterms:W3CDTF">2020-11-10T13:18:59Z</dcterms:modified>
</cp:coreProperties>
</file>