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70" r:id="rId7"/>
    <p:sldId id="26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2822712"/>
          </a:xfrm>
        </p:spPr>
        <p:txBody>
          <a:bodyPr>
            <a:normAutofit/>
          </a:bodyPr>
          <a:lstStyle/>
          <a:p>
            <a:r>
              <a:rPr lang="en-CA" dirty="0"/>
              <a:t>WF on NR-U continuation work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</a:t>
            </a:r>
            <a:r>
              <a:rPr lang="en-US" dirty="0" smtClean="0"/>
              <a:t>.,[]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R4-2017835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#97-e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 – 13 November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37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Background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90" y="1116701"/>
            <a:ext cx="11288390" cy="506026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In order to Finalize release 16 NRU work in RAN4, a WI extension up to RAN4#97e was agreed in RAN#89e with a reduced scope compared to initial goals</a:t>
            </a:r>
          </a:p>
          <a:p>
            <a:r>
              <a:rPr lang="en-CA" dirty="0" smtClean="0"/>
              <a:t>For RAN4#97e meeting the exception sheet [1] focused in finalizing the essential features for NR-U UE and BS:</a:t>
            </a:r>
            <a:endParaRPr lang="en-CA" dirty="0" smtClean="0"/>
          </a:p>
          <a:p>
            <a:pPr lvl="1" hangingPunct="0"/>
            <a:r>
              <a:rPr lang="en-US" dirty="0"/>
              <a:t>Resolve all parameters in square brackets and TBDs, including UE </a:t>
            </a:r>
            <a:r>
              <a:rPr lang="en-US" dirty="0" smtClean="0"/>
              <a:t>REFSENS in [2]</a:t>
            </a:r>
            <a:endParaRPr lang="en-US" dirty="0"/>
          </a:p>
          <a:p>
            <a:pPr lvl="1" hangingPunct="0"/>
            <a:r>
              <a:rPr lang="en-US" dirty="0"/>
              <a:t>CR for 38.101-3</a:t>
            </a:r>
          </a:p>
          <a:p>
            <a:pPr lvl="1" hangingPunct="0"/>
            <a:r>
              <a:rPr lang="en-US" dirty="0"/>
              <a:t>Medium range base station requirements</a:t>
            </a:r>
          </a:p>
          <a:p>
            <a:pPr lvl="1" hangingPunct="0"/>
            <a:r>
              <a:rPr lang="en-US" dirty="0"/>
              <a:t>As second priority if time permits, 60kHz SCS, with separate discussions between (1) a single carrier 20 MHz SU with 60 kHz SCS and (2) wideband operation</a:t>
            </a:r>
            <a:r>
              <a:rPr lang="en-US" dirty="0" smtClean="0"/>
              <a:t>.</a:t>
            </a:r>
          </a:p>
          <a:p>
            <a:pPr hangingPunct="0"/>
            <a:r>
              <a:rPr lang="en-CA" dirty="0" smtClean="0"/>
              <a:t>Compared to the initial goals for the R16 WI the following left overs are listed, and </a:t>
            </a:r>
            <a:r>
              <a:rPr lang="en-CA" dirty="0"/>
              <a:t>[3] </a:t>
            </a:r>
            <a:r>
              <a:rPr lang="en-CA" dirty="0" smtClean="0"/>
              <a:t>discusses how some could be handled within R17 time frame:</a:t>
            </a:r>
          </a:p>
          <a:p>
            <a:pPr lvl="1" hangingPunct="0"/>
            <a:r>
              <a:rPr lang="en-US" dirty="0"/>
              <a:t>100 MHz channel bandwidth for single CC and wideband operation</a:t>
            </a:r>
          </a:p>
          <a:p>
            <a:pPr lvl="1" hangingPunct="0"/>
            <a:r>
              <a:rPr lang="en-US" dirty="0"/>
              <a:t>Power class 3 (at least with 2xPC5 since UL MIMO is one of NRU optional feature) with related MPR</a:t>
            </a:r>
          </a:p>
          <a:p>
            <a:pPr lvl="2" hangingPunct="0"/>
            <a:r>
              <a:rPr lang="en-US" dirty="0"/>
              <a:t>Potentially linked with higher power class for outdoor operation in n96.</a:t>
            </a:r>
          </a:p>
          <a:p>
            <a:pPr lvl="1" hangingPunct="0"/>
            <a:r>
              <a:rPr lang="en-US" dirty="0"/>
              <a:t>Contiguous UL CA</a:t>
            </a:r>
          </a:p>
          <a:p>
            <a:pPr lvl="1" hangingPunct="0"/>
            <a:r>
              <a:rPr lang="en-US" dirty="0"/>
              <a:t>CA and DC band combinations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37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WF on NR-U work continuation within RAN4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90" y="1116701"/>
            <a:ext cx="11288390" cy="5060262"/>
          </a:xfrm>
        </p:spPr>
        <p:txBody>
          <a:bodyPr>
            <a:normAutofit/>
          </a:bodyPr>
          <a:lstStyle/>
          <a:p>
            <a:r>
              <a:rPr lang="en-CA" dirty="0" smtClean="0"/>
              <a:t>Based on the on-line discussions in RAN4#97e meeting the following recommendations and rationale are proposed for some of the leftovers:</a:t>
            </a:r>
          </a:p>
          <a:p>
            <a:pPr lvl="1"/>
            <a:r>
              <a:rPr lang="en-US" dirty="0" smtClean="0"/>
              <a:t>For CA </a:t>
            </a:r>
            <a:r>
              <a:rPr lang="en-US" dirty="0"/>
              <a:t>and DC band </a:t>
            </a:r>
            <a:r>
              <a:rPr lang="en-US" dirty="0" smtClean="0"/>
              <a:t>combinations including n46 or n96, RAN4 recommends to cover these within the existing R17 band combination basket work items.</a:t>
            </a:r>
          </a:p>
          <a:p>
            <a:pPr lvl="2"/>
            <a:r>
              <a:rPr lang="en-CA" dirty="0" smtClean="0"/>
              <a:t>B46 LAA related band combinations where handled this way after completion of LAA WI.</a:t>
            </a:r>
          </a:p>
          <a:p>
            <a:pPr lvl="1"/>
            <a:r>
              <a:rPr lang="en-CA" dirty="0" smtClean="0"/>
              <a:t>For the introduction of 100MHz channel BW for n46 and/or n96, </a:t>
            </a:r>
            <a:r>
              <a:rPr lang="en-US" dirty="0"/>
              <a:t>RAN4 recommends to cover </a:t>
            </a:r>
            <a:r>
              <a:rPr lang="en-US" dirty="0" smtClean="0"/>
              <a:t>this </a:t>
            </a:r>
            <a:r>
              <a:rPr lang="en-US" dirty="0"/>
              <a:t>within the existing R17 </a:t>
            </a:r>
            <a:r>
              <a:rPr lang="en-US" dirty="0" smtClean="0"/>
              <a:t>“adding BW to existing bands </a:t>
            </a:r>
            <a:r>
              <a:rPr lang="en-US" dirty="0"/>
              <a:t>work </a:t>
            </a:r>
            <a:r>
              <a:rPr lang="en-US" dirty="0" smtClean="0"/>
              <a:t>item” </a:t>
            </a:r>
            <a:r>
              <a:rPr lang="en-US" dirty="0"/>
              <a:t>(</a:t>
            </a:r>
            <a:r>
              <a:rPr lang="en-US" dirty="0" smtClean="0"/>
              <a:t>NR_bands_R17_BWs).</a:t>
            </a:r>
          </a:p>
          <a:p>
            <a:pPr lvl="1"/>
            <a:r>
              <a:rPr lang="en-CA" dirty="0" smtClean="0"/>
              <a:t>For NR-U power class 3, </a:t>
            </a:r>
            <a:r>
              <a:rPr lang="en-US" dirty="0"/>
              <a:t>RAN4 recommends to </a:t>
            </a:r>
            <a:r>
              <a:rPr lang="en-US" dirty="0" smtClean="0"/>
              <a:t>postpone the work until R16 NR </a:t>
            </a:r>
            <a:r>
              <a:rPr lang="en-US" dirty="0" err="1" smtClean="0"/>
              <a:t>TxDiv</a:t>
            </a:r>
            <a:r>
              <a:rPr lang="en-US" dirty="0" smtClean="0"/>
              <a:t> work in TEI16 is completed.</a:t>
            </a:r>
          </a:p>
          <a:p>
            <a:r>
              <a:rPr lang="en-CA" dirty="0" smtClean="0"/>
              <a:t>Other NR-U aspects may still require a dedicated R17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8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 smtClean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000" dirty="0" smtClean="0"/>
              <a:t>[1] </a:t>
            </a:r>
            <a:r>
              <a:rPr lang="en-US" sz="2000" dirty="0"/>
              <a:t>RP-202099, Rel-16 Work Item Exception for Core Part: NR-based access to unlicensed spectrum, Qualcomm Incorporated, </a:t>
            </a:r>
            <a:r>
              <a:rPr lang="en-US" sz="2000" dirty="0" smtClean="0"/>
              <a:t>RAN#89e</a:t>
            </a:r>
          </a:p>
          <a:p>
            <a:pPr marL="0" lvl="0" indent="0">
              <a:buNone/>
            </a:pPr>
            <a:r>
              <a:rPr lang="en-CA" sz="2000" dirty="0" smtClean="0"/>
              <a:t>[2</a:t>
            </a:r>
            <a:r>
              <a:rPr lang="en-CA" sz="2000" dirty="0" smtClean="0"/>
              <a:t>] </a:t>
            </a:r>
            <a:r>
              <a:rPr lang="en-US" sz="2000" dirty="0"/>
              <a:t>RP-202117, Introduction of NR-based access to unlicensed spectrum, Qualcomm Incorporated, Nokia, AT&amp;T, Charter Communications, Inc., Verizon, Samsung, LGE, Skyworks Solutions, </a:t>
            </a:r>
            <a:r>
              <a:rPr lang="en-US" sz="2000" dirty="0" smtClean="0"/>
              <a:t>Inc.RAN#89e</a:t>
            </a:r>
          </a:p>
          <a:p>
            <a:pPr marL="0" lvl="0" indent="0">
              <a:buNone/>
            </a:pPr>
            <a:r>
              <a:rPr lang="pt-BR" sz="2000" dirty="0" smtClean="0"/>
              <a:t>[3</a:t>
            </a:r>
            <a:r>
              <a:rPr lang="pt-BR" sz="2000" dirty="0" smtClean="0"/>
              <a:t>] </a:t>
            </a:r>
            <a:r>
              <a:rPr lang="pt-BR" sz="2000" dirty="0"/>
              <a:t>R4-2016501 </a:t>
            </a:r>
            <a:r>
              <a:rPr lang="en-US" sz="2000" dirty="0"/>
              <a:t>NRU small enhancement and exception sheet leftovers beyond </a:t>
            </a:r>
            <a:r>
              <a:rPr lang="en-US" sz="2000" dirty="0" smtClean="0"/>
              <a:t>RAN4#97e </a:t>
            </a:r>
            <a:r>
              <a:rPr lang="en-US" sz="2000" dirty="0"/>
              <a:t>Skyworks Solutions, Inc</a:t>
            </a:r>
            <a:r>
              <a:rPr lang="en-US" sz="2000" dirty="0" smtClean="0"/>
              <a:t>. </a:t>
            </a:r>
            <a:r>
              <a:rPr lang="en-US" sz="2000" dirty="0"/>
              <a:t>RAN4#97e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6f846979-0e6f-42ff-8b87-e1893efeda99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429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WF on NR-U continuation work</vt:lpstr>
      <vt:lpstr>Background</vt:lpstr>
      <vt:lpstr>WF on NR-U work continuation within RAN4</vt:lpstr>
      <vt:lpstr>References: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103</cp:revision>
  <dcterms:created xsi:type="dcterms:W3CDTF">2020-03-02T22:32:10Z</dcterms:created>
  <dcterms:modified xsi:type="dcterms:W3CDTF">2020-11-12T18:16:28Z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