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70" r:id="rId7"/>
    <p:sldId id="269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02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8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925799-38F0-4D5D-B92B-5BAD3521B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8B4A907-D376-4E66-8824-05437F32F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BE0742F-4872-4C7C-99C3-73D633B8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216ADA-0B2E-46F8-978A-A02E309F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93CFB4-2E95-49D2-9121-E443B6D5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45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457492-AC61-42F7-A740-3D5D8E55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4535FC4-D0C1-47A4-98A1-2D57A722B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21D503-B3CF-4BA9-8454-BBC00564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26D209-5ED4-4D1A-91C7-70654DC3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0E3E02-DAE7-4DEC-9CEF-08272715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36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20D13F1-F3AE-4C59-B249-BCD21F284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EF7CB7F-08E2-4B7E-BD3E-C741E7DCE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17218B-9AF3-4676-9010-E379F2B6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583CE4-1EF8-4BF4-B5E0-7B973E2D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523ADE-87D3-46F4-B7D0-E59CFB98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46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8F957C-AE0B-4EA6-860F-9AF248859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277862-E99A-4F63-84AB-D024B61D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CD797B-6414-4BD1-88E7-21B4BEE6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660F4-BA35-4275-96B9-02A61635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DAC75C-FB2A-4F3D-9FAF-1ECAC18F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849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169C27-98EF-477B-897C-FC78EEBD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25CD96-914F-445E-8483-4D61C204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7F897F-A631-4B68-B17F-C73DB9B7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602FE5-11E1-4F61-BE53-B1C28DBB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3D8EEF-8551-4A72-A6F7-8E98D699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92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3AB115-913C-45F0-88BD-E9689D04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8E751B-579F-4EA2-95F9-A3C465075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0C04015-0054-4F11-A3C8-4E4D0AEF8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6CF37C7-E954-4B20-A291-01E1F398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4F29F0A-A1A8-48C0-8444-40F4460D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F91220A-B76F-41AF-B5BE-2C730887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85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AA231-F8FE-4456-9DC1-0E7C809A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76CE15-5CC7-40C5-9934-F8D277963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EEB9415-20D5-4549-8E79-D79C3533B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0BA6B3A-8B92-4A41-8B04-A147FFC98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3C610B2-EBBC-4D39-AE5B-D31FBD408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EE68968-DD4A-496A-A2CC-6618A523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2020-11-13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4073599-2502-4567-B824-9E020C92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5F4938C-D185-4CDA-9C00-85ACBA15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06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EA4331-C747-4A89-AF8C-D70CF21D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4966670-AE25-40ED-BFBD-E07FBFD4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2020-11-13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E3D2912-0931-4432-B0E4-05FF3C48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1E6017-4311-4A10-930D-89169D1E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28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BA58D0B-AB19-450C-AA3B-670AE55E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2020-11-13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AFC8D54-CA60-4D0D-96FE-E252800D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18190CA-7EE6-4DB3-A3F7-973C2A58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7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1663EE-12FC-4209-9EF1-438FA83F9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3915E4-A118-4B0A-BDC2-A7CBCF48A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550DCBF-2878-401F-8374-35F488521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DA13331-8D1B-4A52-AD30-035EE347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B628A17-CC11-400B-B349-A54663AD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8CC8AC-8231-4456-994D-E5C5F534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75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37AE61-25FA-40C0-BF1C-19A6922E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0D80C5E-21F7-4393-9C20-40D63B25B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678C6E6-FA27-4625-BAFA-D3E18083F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AE89BA1-12D0-4EC4-AA8A-70FD8AE5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C7381A3-C975-43B6-A87B-2326B003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35AF181-8CDA-48F9-AF6F-CE3D528A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0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71A8C3F-C1D5-49AD-8413-678A231C5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82076AF-7BD9-4AFE-B090-85E3C2469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3407A6-D417-4042-BC04-6D47AED6D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8632-1673-41B8-A175-B3BBF13535BC}" type="datetimeFigureOut">
              <a:rPr lang="sv-SE" smtClean="0"/>
              <a:t>2020-11-13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A5B100-A4E0-489E-A90B-EF42ACA95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B03476-DE24-48B6-9222-763144471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836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7D2E5F-934B-4B00-A1A5-A40E0BF38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1"/>
            <a:ext cx="9144000" cy="2822712"/>
          </a:xfrm>
        </p:spPr>
        <p:txBody>
          <a:bodyPr>
            <a:normAutofit/>
          </a:bodyPr>
          <a:lstStyle/>
          <a:p>
            <a:r>
              <a:rPr lang="en-CA" dirty="0"/>
              <a:t>WF on NR-U continuation work</a:t>
            </a:r>
            <a:endParaRPr lang="x-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0E252F5-07EB-4886-BC79-94B025EF9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2242"/>
            <a:ext cx="9144000" cy="725557"/>
          </a:xfrm>
        </p:spPr>
        <p:txBody>
          <a:bodyPr/>
          <a:lstStyle/>
          <a:p>
            <a:r>
              <a:rPr lang="en-US" dirty="0" smtClean="0"/>
              <a:t>Skyworks Solutions Inc.,[]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EE83764-0A69-4F31-A37F-356A6815C36B}"/>
              </a:ext>
            </a:extLst>
          </p:cNvPr>
          <p:cNvSpPr txBox="1"/>
          <p:nvPr/>
        </p:nvSpPr>
        <p:spPr>
          <a:xfrm>
            <a:off x="9485625" y="52232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R4-2017835</a:t>
            </a:r>
            <a:endParaRPr lang="sv-S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2EF8F4B-4669-4017-9B2A-468E3289AE55}"/>
              </a:ext>
            </a:extLst>
          </p:cNvPr>
          <p:cNvSpPr/>
          <p:nvPr/>
        </p:nvSpPr>
        <p:spPr>
          <a:xfrm>
            <a:off x="588886" y="5029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#97-e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2 – 13 November 2020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1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6378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Background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90" y="1116701"/>
            <a:ext cx="11288390" cy="5060262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In order to Finalize release 16 NRU work in RAN4, a WI extension up to RAN4#97e was agreed in RAN#89e with a reduced scope compared to initial goals</a:t>
            </a:r>
          </a:p>
          <a:p>
            <a:r>
              <a:rPr lang="en-CA" dirty="0" smtClean="0"/>
              <a:t>For RAN4#97e meeting the exception sheet [1] focused in finalizing the essential features for NR-U UE and BS:</a:t>
            </a:r>
          </a:p>
          <a:p>
            <a:pPr lvl="1" hangingPunct="0"/>
            <a:r>
              <a:rPr lang="en-US" dirty="0"/>
              <a:t>Resolve all parameters in square brackets and TBDs, including UE </a:t>
            </a:r>
            <a:r>
              <a:rPr lang="en-US" dirty="0" smtClean="0"/>
              <a:t>REFSENS in [2]</a:t>
            </a:r>
            <a:endParaRPr lang="en-US" dirty="0"/>
          </a:p>
          <a:p>
            <a:pPr lvl="1" hangingPunct="0"/>
            <a:r>
              <a:rPr lang="en-US" dirty="0"/>
              <a:t>CR for 38.101-3</a:t>
            </a:r>
          </a:p>
          <a:p>
            <a:pPr lvl="1" hangingPunct="0"/>
            <a:r>
              <a:rPr lang="en-US" dirty="0"/>
              <a:t>Medium range base station requirements</a:t>
            </a:r>
          </a:p>
          <a:p>
            <a:pPr lvl="1" hangingPunct="0"/>
            <a:r>
              <a:rPr lang="en-US" dirty="0"/>
              <a:t>As second priority if time permits, 60kHz SCS, with separate discussions between (1) a single carrier 20 MHz SU with 60 kHz SCS and (2) wideband operation</a:t>
            </a:r>
            <a:r>
              <a:rPr lang="en-US" dirty="0" smtClean="0"/>
              <a:t>.</a:t>
            </a:r>
          </a:p>
          <a:p>
            <a:pPr hangingPunct="0"/>
            <a:r>
              <a:rPr lang="en-CA" dirty="0" smtClean="0"/>
              <a:t>Compared to the initial goals for the R16 WI the following left overs are listed, and </a:t>
            </a:r>
            <a:r>
              <a:rPr lang="en-CA" dirty="0"/>
              <a:t>[3] </a:t>
            </a:r>
            <a:r>
              <a:rPr lang="en-CA" dirty="0" smtClean="0"/>
              <a:t>discusses how some could be handled within R17 time frame:</a:t>
            </a:r>
          </a:p>
          <a:p>
            <a:pPr lvl="1" hangingPunct="0"/>
            <a:r>
              <a:rPr lang="en-US" dirty="0"/>
              <a:t>100 MHz channel bandwidth for single CC and wideband operation</a:t>
            </a:r>
          </a:p>
          <a:p>
            <a:pPr lvl="1" hangingPunct="0"/>
            <a:r>
              <a:rPr lang="en-US" dirty="0"/>
              <a:t>Power class 3 (at least with 2xPC5 since UL MIMO is one of NRU optional feature) with related MPR</a:t>
            </a:r>
          </a:p>
          <a:p>
            <a:pPr lvl="2" hangingPunct="0"/>
            <a:r>
              <a:rPr lang="en-US" dirty="0"/>
              <a:t>Potentially linked with higher power class for outdoor operation in n96.</a:t>
            </a:r>
          </a:p>
          <a:p>
            <a:pPr lvl="1" hangingPunct="0"/>
            <a:r>
              <a:rPr lang="en-US" dirty="0"/>
              <a:t>Contiguous UL CA</a:t>
            </a:r>
          </a:p>
          <a:p>
            <a:pPr lvl="1" hangingPunct="0"/>
            <a:r>
              <a:rPr lang="en-US" dirty="0"/>
              <a:t>CA and DC band combinations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88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6378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WF on NR-U work continuation within RAN4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90" y="1116701"/>
            <a:ext cx="11288390" cy="5060262"/>
          </a:xfrm>
        </p:spPr>
        <p:txBody>
          <a:bodyPr>
            <a:normAutofit/>
          </a:bodyPr>
          <a:lstStyle/>
          <a:p>
            <a:r>
              <a:rPr lang="en-CA" dirty="0" smtClean="0"/>
              <a:t>Based on the on-line discussions in RAN4#97e meeting the following recommendations and rationale are proposed for some of the leftovers:</a:t>
            </a:r>
          </a:p>
          <a:p>
            <a:pPr lvl="1"/>
            <a:r>
              <a:rPr lang="en-US" dirty="0" smtClean="0"/>
              <a:t>For CA </a:t>
            </a:r>
            <a:r>
              <a:rPr lang="en-US" dirty="0"/>
              <a:t>and DC band </a:t>
            </a:r>
            <a:r>
              <a:rPr lang="en-US" dirty="0" smtClean="0"/>
              <a:t>combinations including n46 or n96, RAN4 recommends to cover these within the existing R17 band combination basket work items.</a:t>
            </a:r>
          </a:p>
          <a:p>
            <a:pPr lvl="2"/>
            <a:r>
              <a:rPr lang="en-CA" dirty="0" smtClean="0"/>
              <a:t>B46 LAA related band combinations where handled this way after completion of LAA WI.</a:t>
            </a:r>
          </a:p>
          <a:p>
            <a:pPr lvl="2"/>
            <a:r>
              <a:rPr lang="en-CA" dirty="0"/>
              <a:t>For </a:t>
            </a:r>
            <a:r>
              <a:rPr lang="en-CA" dirty="0" smtClean="0"/>
              <a:t>2CC UL </a:t>
            </a:r>
            <a:r>
              <a:rPr lang="en-CA" dirty="0"/>
              <a:t>contiguous intra-band CA within n46/n96, this could be considered either within the basket WI as a band combination or within a dedicated </a:t>
            </a:r>
            <a:r>
              <a:rPr lang="en-CA" dirty="0" smtClean="0"/>
              <a:t>WI</a:t>
            </a:r>
          </a:p>
          <a:p>
            <a:pPr lvl="1"/>
            <a:r>
              <a:rPr lang="en-CA" dirty="0" smtClean="0"/>
              <a:t>For the introduction of 100MHz channel BW for n46 and/or n96, </a:t>
            </a:r>
            <a:r>
              <a:rPr lang="en-US" dirty="0"/>
              <a:t>RAN4 recommends to cover </a:t>
            </a:r>
            <a:r>
              <a:rPr lang="en-US" dirty="0" smtClean="0"/>
              <a:t>this </a:t>
            </a:r>
            <a:r>
              <a:rPr lang="en-US" dirty="0"/>
              <a:t>within the existing R17 </a:t>
            </a:r>
            <a:r>
              <a:rPr lang="en-US" dirty="0" smtClean="0"/>
              <a:t>“adding BW to existing bands </a:t>
            </a:r>
            <a:r>
              <a:rPr lang="en-US" dirty="0"/>
              <a:t>work </a:t>
            </a:r>
            <a:r>
              <a:rPr lang="en-US" dirty="0" smtClean="0"/>
              <a:t>item” </a:t>
            </a:r>
            <a:r>
              <a:rPr lang="en-US" dirty="0"/>
              <a:t>(</a:t>
            </a:r>
            <a:r>
              <a:rPr lang="en-US" dirty="0" smtClean="0"/>
              <a:t>NR_bands_R17_BWs).</a:t>
            </a:r>
          </a:p>
          <a:p>
            <a:pPr lvl="1"/>
            <a:r>
              <a:rPr lang="en-CA" dirty="0" smtClean="0"/>
              <a:t>For NR-U power class 3, </a:t>
            </a:r>
            <a:r>
              <a:rPr lang="en-US" dirty="0"/>
              <a:t>RAN4 recommends to </a:t>
            </a:r>
            <a:r>
              <a:rPr lang="en-US" dirty="0" smtClean="0"/>
              <a:t>postpone the work until R16 NR </a:t>
            </a:r>
            <a:r>
              <a:rPr lang="en-US" dirty="0" err="1" smtClean="0"/>
              <a:t>TxDiv</a:t>
            </a:r>
            <a:r>
              <a:rPr lang="en-US" dirty="0" smtClean="0"/>
              <a:t> work in TEI16 is completed.</a:t>
            </a:r>
          </a:p>
          <a:p>
            <a:r>
              <a:rPr lang="en-CA" dirty="0" smtClean="0"/>
              <a:t>Other NR-U aspects may still require a dedicated R17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881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852"/>
          </a:xfrm>
        </p:spPr>
        <p:txBody>
          <a:bodyPr>
            <a:normAutofit/>
          </a:bodyPr>
          <a:lstStyle/>
          <a:p>
            <a:r>
              <a:rPr lang="en-US" dirty="0" smtClean="0"/>
              <a:t>References: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254265"/>
            <a:ext cx="11474506" cy="492269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CA" sz="2000" dirty="0" smtClean="0"/>
              <a:t>[1] </a:t>
            </a:r>
            <a:r>
              <a:rPr lang="en-US" sz="2000" dirty="0"/>
              <a:t>RP-202099, Rel-16 Work Item Exception for Core Part: NR-based access to unlicensed spectrum, Qualcomm Incorporated, </a:t>
            </a:r>
            <a:r>
              <a:rPr lang="en-US" sz="2000" dirty="0" smtClean="0"/>
              <a:t>RAN#89e</a:t>
            </a:r>
          </a:p>
          <a:p>
            <a:pPr marL="0" lvl="0" indent="0">
              <a:buNone/>
            </a:pPr>
            <a:r>
              <a:rPr lang="en-CA" sz="2000" dirty="0" smtClean="0"/>
              <a:t>[2] </a:t>
            </a:r>
            <a:r>
              <a:rPr lang="en-US" sz="2000" dirty="0"/>
              <a:t>RP-202117, Introduction of NR-based access to unlicensed spectrum, Qualcomm Incorporated, Nokia, AT&amp;T, Charter Communications, Inc., Verizon, Samsung, LGE, Skyworks Solutions, </a:t>
            </a:r>
            <a:r>
              <a:rPr lang="en-US" sz="2000" dirty="0" smtClean="0"/>
              <a:t>Inc.RAN#89e</a:t>
            </a:r>
          </a:p>
          <a:p>
            <a:pPr marL="0" lvl="0" indent="0">
              <a:buNone/>
            </a:pPr>
            <a:r>
              <a:rPr lang="pt-BR" sz="2000" dirty="0" smtClean="0"/>
              <a:t>[3] </a:t>
            </a:r>
            <a:r>
              <a:rPr lang="pt-BR" sz="2000" dirty="0"/>
              <a:t>R4-2016501 </a:t>
            </a:r>
            <a:r>
              <a:rPr lang="en-US" sz="2000" dirty="0"/>
              <a:t>NRU small enhancement and exception sheet leftovers beyond </a:t>
            </a:r>
            <a:r>
              <a:rPr lang="en-US" sz="2000" dirty="0" smtClean="0"/>
              <a:t>RAN4#97e </a:t>
            </a:r>
            <a:r>
              <a:rPr lang="en-US" sz="2000" dirty="0"/>
              <a:t>Skyworks Solutions, Inc</a:t>
            </a:r>
            <a:r>
              <a:rPr lang="en-US" sz="2000" dirty="0" smtClean="0"/>
              <a:t>. </a:t>
            </a:r>
            <a:r>
              <a:rPr lang="en-US" sz="2000" dirty="0"/>
              <a:t>RAN4#97e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908866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393421504b390e75c13e1df3eeeba9ad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e5c1c0fc1bab5f01085b46c370843bb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FF7558-FF60-429D-8AA9-D2D16FD4CA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96A4C6-9032-4E5E-BE6E-A04CC0260A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2D86B90-44A4-4D14-B93E-0D265AB056AF}">
  <ds:schemaRefs>
    <ds:schemaRef ds:uri="http://purl.org/dc/elements/1.1/"/>
    <ds:schemaRef ds:uri="http://schemas.microsoft.com/office/2006/metadata/properties"/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6f846979-0e6f-42ff-8b87-e1893efeda9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2431</TotalTime>
  <Words>456</Words>
  <Application>Microsoft Office PowerPoint</Application>
  <PresentationFormat>Custom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WF on NR-U continuation work</vt:lpstr>
      <vt:lpstr>Background</vt:lpstr>
      <vt:lpstr>WF on NR-U work continuation within RAN4</vt:lpstr>
      <vt:lpstr>References: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new intra-band CA BW classes for NR-U</dc:title>
  <dc:creator>Apple</dc:creator>
  <cp:lastModifiedBy>Skyworks</cp:lastModifiedBy>
  <cp:revision>104</cp:revision>
  <dcterms:created xsi:type="dcterms:W3CDTF">2020-03-02T22:32:10Z</dcterms:created>
  <dcterms:modified xsi:type="dcterms:W3CDTF">2020-11-13T12:04:25Z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