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27"/>
  </p:notesMasterIdLst>
  <p:sldIdLst>
    <p:sldId id="256" r:id="rId7"/>
    <p:sldId id="368" r:id="rId8"/>
    <p:sldId id="369" r:id="rId9"/>
    <p:sldId id="370" r:id="rId10"/>
    <p:sldId id="371" r:id="rId11"/>
    <p:sldId id="372" r:id="rId12"/>
    <p:sldId id="373" r:id="rId13"/>
    <p:sldId id="374" r:id="rId14"/>
    <p:sldId id="375" r:id="rId15"/>
    <p:sldId id="376" r:id="rId16"/>
    <p:sldId id="377" r:id="rId17"/>
    <p:sldId id="378" r:id="rId18"/>
    <p:sldId id="379" r:id="rId19"/>
    <p:sldId id="380" r:id="rId20"/>
    <p:sldId id="381" r:id="rId21"/>
    <p:sldId id="382" r:id="rId22"/>
    <p:sldId id="387" r:id="rId23"/>
    <p:sldId id="383" r:id="rId24"/>
    <p:sldId id="384" r:id="rId25"/>
    <p:sldId id="385" r:id="rId2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awei" initials="HW" lastIdx="1" clrIdx="0">
    <p:extLst>
      <p:ext uri="{19B8F6BF-5375-455C-9EA6-DF929625EA0E}">
        <p15:presenceInfo xmlns:p15="http://schemas.microsoft.com/office/powerpoint/2012/main" userId="Huawei" providerId="None"/>
      </p:ext>
    </p:extLst>
  </p:cmAuthor>
  <p:cmAuthor id="2" name="Moderator" initials="AM" lastIdx="1" clrIdx="1">
    <p:extLst>
      <p:ext uri="{19B8F6BF-5375-455C-9EA6-DF929625EA0E}">
        <p15:presenceInfo xmlns:p15="http://schemas.microsoft.com/office/powerpoint/2012/main" userId="Moderator" providerId="None"/>
      </p:ext>
    </p:extLst>
  </p:cmAuthor>
  <p:cmAuthor id="3" name="Mueller, Axel (Nokia - FR/Paris-Saclay)" initials="MA(-F" lastIdx="1" clrIdx="2">
    <p:extLst>
      <p:ext uri="{19B8F6BF-5375-455C-9EA6-DF929625EA0E}">
        <p15:presenceInfo xmlns:p15="http://schemas.microsoft.com/office/powerpoint/2012/main" userId="S::axel.mueller@nokia-bell-labs.com::6b065ed8-40bf-4bd7-b1e4-242bb2fb76f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48" autoAdjust="0"/>
    <p:restoredTop sz="91728" autoAdjust="0"/>
  </p:normalViewPr>
  <p:slideViewPr>
    <p:cSldViewPr>
      <p:cViewPr varScale="1">
        <p:scale>
          <a:sx n="101" d="100"/>
          <a:sy n="101" d="100"/>
        </p:scale>
        <p:origin x="23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eller, Axel (Nokia - FR/Paris-Saclay)" userId="6b065ed8-40bf-4bd7-b1e4-242bb2fb76f9" providerId="ADAL" clId="{0D1FA69D-74CD-4F0F-8317-9FA089250CB3}"/>
    <pc:docChg chg="undo custSel addSld delSld modSld">
      <pc:chgData name="Mueller, Axel (Nokia - FR/Paris-Saclay)" userId="6b065ed8-40bf-4bd7-b1e4-242bb2fb76f9" providerId="ADAL" clId="{0D1FA69D-74CD-4F0F-8317-9FA089250CB3}" dt="2020-06-04T01:15:08.007" v="463" actId="2696"/>
      <pc:docMkLst>
        <pc:docMk/>
      </pc:docMkLst>
      <pc:sldChg chg="modSp">
        <pc:chgData name="Mueller, Axel (Nokia - FR/Paris-Saclay)" userId="6b065ed8-40bf-4bd7-b1e4-242bb2fb76f9" providerId="ADAL" clId="{0D1FA69D-74CD-4F0F-8317-9FA089250CB3}" dt="2020-06-04T00:50:59.291" v="0" actId="6549"/>
        <pc:sldMkLst>
          <pc:docMk/>
          <pc:sldMk cId="3181677693" sldId="256"/>
        </pc:sldMkLst>
        <pc:spChg chg="mod">
          <ac:chgData name="Mueller, Axel (Nokia - FR/Paris-Saclay)" userId="6b065ed8-40bf-4bd7-b1e4-242bb2fb76f9" providerId="ADAL" clId="{0D1FA69D-74CD-4F0F-8317-9FA089250CB3}" dt="2020-06-04T00:50:59.291" v="0" actId="6549"/>
          <ac:spMkLst>
            <pc:docMk/>
            <pc:sldMk cId="3181677693" sldId="256"/>
            <ac:spMk id="5" creationId="{00000000-0000-0000-0000-000000000000}"/>
          </ac:spMkLst>
        </pc:spChg>
      </pc:sldChg>
      <pc:sldChg chg="modSp">
        <pc:chgData name="Mueller, Axel (Nokia - FR/Paris-Saclay)" userId="6b065ed8-40bf-4bd7-b1e4-242bb2fb76f9" providerId="ADAL" clId="{0D1FA69D-74CD-4F0F-8317-9FA089250CB3}" dt="2020-06-04T00:52:35.937" v="23" actId="6549"/>
        <pc:sldMkLst>
          <pc:docMk/>
          <pc:sldMk cId="3723471719" sldId="334"/>
        </pc:sldMkLst>
        <pc:spChg chg="mod">
          <ac:chgData name="Mueller, Axel (Nokia - FR/Paris-Saclay)" userId="6b065ed8-40bf-4bd7-b1e4-242bb2fb76f9" providerId="ADAL" clId="{0D1FA69D-74CD-4F0F-8317-9FA089250CB3}" dt="2020-06-04T00:52:35.937" v="23" actId="6549"/>
          <ac:spMkLst>
            <pc:docMk/>
            <pc:sldMk cId="3723471719" sldId="334"/>
            <ac:spMk id="3" creationId="{CEEE3967-5931-4678-811B-C8B43E27CAD1}"/>
          </ac:spMkLst>
        </pc:spChg>
      </pc:sldChg>
      <pc:sldChg chg="modSp">
        <pc:chgData name="Mueller, Axel (Nokia - FR/Paris-Saclay)" userId="6b065ed8-40bf-4bd7-b1e4-242bb2fb76f9" providerId="ADAL" clId="{0D1FA69D-74CD-4F0F-8317-9FA089250CB3}" dt="2020-06-04T00:54:57.224" v="115" actId="20577"/>
        <pc:sldMkLst>
          <pc:docMk/>
          <pc:sldMk cId="2753784833" sldId="335"/>
        </pc:sldMkLst>
        <pc:spChg chg="mod">
          <ac:chgData name="Mueller, Axel (Nokia - FR/Paris-Saclay)" userId="6b065ed8-40bf-4bd7-b1e4-242bb2fb76f9" providerId="ADAL" clId="{0D1FA69D-74CD-4F0F-8317-9FA089250CB3}" dt="2020-06-04T00:54:57.224" v="115" actId="20577"/>
          <ac:spMkLst>
            <pc:docMk/>
            <pc:sldMk cId="2753784833" sldId="335"/>
            <ac:spMk id="3" creationId="{BE5F62D7-4E30-48AD-8AB2-8D4B95BC95F1}"/>
          </ac:spMkLst>
        </pc:spChg>
      </pc:sldChg>
      <pc:sldChg chg="modSp">
        <pc:chgData name="Mueller, Axel (Nokia - FR/Paris-Saclay)" userId="6b065ed8-40bf-4bd7-b1e4-242bb2fb76f9" providerId="ADAL" clId="{0D1FA69D-74CD-4F0F-8317-9FA089250CB3}" dt="2020-06-04T00:56:31.248" v="179" actId="20577"/>
        <pc:sldMkLst>
          <pc:docMk/>
          <pc:sldMk cId="2534444611" sldId="336"/>
        </pc:sldMkLst>
        <pc:spChg chg="mod">
          <ac:chgData name="Mueller, Axel (Nokia - FR/Paris-Saclay)" userId="6b065ed8-40bf-4bd7-b1e4-242bb2fb76f9" providerId="ADAL" clId="{0D1FA69D-74CD-4F0F-8317-9FA089250CB3}" dt="2020-06-04T00:56:31.248" v="179" actId="20577"/>
          <ac:spMkLst>
            <pc:docMk/>
            <pc:sldMk cId="2534444611" sldId="336"/>
            <ac:spMk id="3" creationId="{84CB7D2A-8041-43B2-84F8-ED9596360AD9}"/>
          </ac:spMkLst>
        </pc:spChg>
      </pc:sldChg>
      <pc:sldChg chg="modSp">
        <pc:chgData name="Mueller, Axel (Nokia - FR/Paris-Saclay)" userId="6b065ed8-40bf-4bd7-b1e4-242bb2fb76f9" providerId="ADAL" clId="{0D1FA69D-74CD-4F0F-8317-9FA089250CB3}" dt="2020-06-04T01:00:09.416" v="238" actId="1076"/>
        <pc:sldMkLst>
          <pc:docMk/>
          <pc:sldMk cId="2571750554" sldId="338"/>
        </pc:sldMkLst>
        <pc:spChg chg="mod">
          <ac:chgData name="Mueller, Axel (Nokia - FR/Paris-Saclay)" userId="6b065ed8-40bf-4bd7-b1e4-242bb2fb76f9" providerId="ADAL" clId="{0D1FA69D-74CD-4F0F-8317-9FA089250CB3}" dt="2020-06-04T01:00:05.509" v="237" actId="6549"/>
          <ac:spMkLst>
            <pc:docMk/>
            <pc:sldMk cId="2571750554" sldId="338"/>
            <ac:spMk id="3" creationId="{3A1A1A74-3DD3-448F-9B5C-3DAFA0BEB8B4}"/>
          </ac:spMkLst>
        </pc:spChg>
        <pc:graphicFrameChg chg="mod modGraphic">
          <ac:chgData name="Mueller, Axel (Nokia - FR/Paris-Saclay)" userId="6b065ed8-40bf-4bd7-b1e4-242bb2fb76f9" providerId="ADAL" clId="{0D1FA69D-74CD-4F0F-8317-9FA089250CB3}" dt="2020-06-04T01:00:09.416" v="238" actId="1076"/>
          <ac:graphicFrameMkLst>
            <pc:docMk/>
            <pc:sldMk cId="2571750554" sldId="338"/>
            <ac:graphicFrameMk id="7" creationId="{67497ADA-9ED5-4A52-8FDE-F52C9C1B0E63}"/>
          </ac:graphicFrameMkLst>
        </pc:graphicFrameChg>
      </pc:sldChg>
      <pc:sldChg chg="modSp">
        <pc:chgData name="Mueller, Axel (Nokia - FR/Paris-Saclay)" userId="6b065ed8-40bf-4bd7-b1e4-242bb2fb76f9" providerId="ADAL" clId="{0D1FA69D-74CD-4F0F-8317-9FA089250CB3}" dt="2020-06-04T01:00:29.747" v="241" actId="20577"/>
        <pc:sldMkLst>
          <pc:docMk/>
          <pc:sldMk cId="2170918088" sldId="339"/>
        </pc:sldMkLst>
        <pc:spChg chg="mod">
          <ac:chgData name="Mueller, Axel (Nokia - FR/Paris-Saclay)" userId="6b065ed8-40bf-4bd7-b1e4-242bb2fb76f9" providerId="ADAL" clId="{0D1FA69D-74CD-4F0F-8317-9FA089250CB3}" dt="2020-06-04T01:00:29.747" v="241" actId="20577"/>
          <ac:spMkLst>
            <pc:docMk/>
            <pc:sldMk cId="2170918088" sldId="339"/>
            <ac:spMk id="3" creationId="{3523B550-7350-4F48-9C53-EF7F1FDEF3BC}"/>
          </ac:spMkLst>
        </pc:spChg>
      </pc:sldChg>
      <pc:sldChg chg="modSp">
        <pc:chgData name="Mueller, Axel (Nokia - FR/Paris-Saclay)" userId="6b065ed8-40bf-4bd7-b1e4-242bb2fb76f9" providerId="ADAL" clId="{0D1FA69D-74CD-4F0F-8317-9FA089250CB3}" dt="2020-06-04T01:07:07.829" v="309" actId="113"/>
        <pc:sldMkLst>
          <pc:docMk/>
          <pc:sldMk cId="259098956" sldId="341"/>
        </pc:sldMkLst>
        <pc:spChg chg="mod">
          <ac:chgData name="Mueller, Axel (Nokia - FR/Paris-Saclay)" userId="6b065ed8-40bf-4bd7-b1e4-242bb2fb76f9" providerId="ADAL" clId="{0D1FA69D-74CD-4F0F-8317-9FA089250CB3}" dt="2020-06-04T01:07:07.829" v="309" actId="113"/>
          <ac:spMkLst>
            <pc:docMk/>
            <pc:sldMk cId="259098956" sldId="341"/>
            <ac:spMk id="3" creationId="{90FEB1A2-A710-404D-BD87-270271DA8607}"/>
          </ac:spMkLst>
        </pc:spChg>
      </pc:sldChg>
      <pc:sldChg chg="modSp">
        <pc:chgData name="Mueller, Axel (Nokia - FR/Paris-Saclay)" userId="6b065ed8-40bf-4bd7-b1e4-242bb2fb76f9" providerId="ADAL" clId="{0D1FA69D-74CD-4F0F-8317-9FA089250CB3}" dt="2020-06-04T01:03:06.095" v="270" actId="6549"/>
        <pc:sldMkLst>
          <pc:docMk/>
          <pc:sldMk cId="3795300960" sldId="342"/>
        </pc:sldMkLst>
        <pc:spChg chg="mod">
          <ac:chgData name="Mueller, Axel (Nokia - FR/Paris-Saclay)" userId="6b065ed8-40bf-4bd7-b1e4-242bb2fb76f9" providerId="ADAL" clId="{0D1FA69D-74CD-4F0F-8317-9FA089250CB3}" dt="2020-06-04T01:01:44.606" v="251" actId="20577"/>
          <ac:spMkLst>
            <pc:docMk/>
            <pc:sldMk cId="3795300960" sldId="342"/>
            <ac:spMk id="2" creationId="{E8FE4DA5-085E-49E4-893D-2517E8D40A44}"/>
          </ac:spMkLst>
        </pc:spChg>
        <pc:spChg chg="mod">
          <ac:chgData name="Mueller, Axel (Nokia - FR/Paris-Saclay)" userId="6b065ed8-40bf-4bd7-b1e4-242bb2fb76f9" providerId="ADAL" clId="{0D1FA69D-74CD-4F0F-8317-9FA089250CB3}" dt="2020-06-04T01:03:06.095" v="270" actId="6549"/>
          <ac:spMkLst>
            <pc:docMk/>
            <pc:sldMk cId="3795300960" sldId="342"/>
            <ac:spMk id="3" creationId="{90FEB1A2-A710-404D-BD87-270271DA8607}"/>
          </ac:spMkLst>
        </pc:spChg>
        <pc:graphicFrameChg chg="mod">
          <ac:chgData name="Mueller, Axel (Nokia - FR/Paris-Saclay)" userId="6b065ed8-40bf-4bd7-b1e4-242bb2fb76f9" providerId="ADAL" clId="{0D1FA69D-74CD-4F0F-8317-9FA089250CB3}" dt="2020-06-04T01:02:50.369" v="267" actId="1076"/>
          <ac:graphicFrameMkLst>
            <pc:docMk/>
            <pc:sldMk cId="3795300960" sldId="342"/>
            <ac:graphicFrameMk id="5" creationId="{CBAE683F-8501-4D2D-9F1E-0EE825854B00}"/>
          </ac:graphicFrameMkLst>
        </pc:graphicFrameChg>
        <pc:graphicFrameChg chg="mod">
          <ac:chgData name="Mueller, Axel (Nokia - FR/Paris-Saclay)" userId="6b065ed8-40bf-4bd7-b1e4-242bb2fb76f9" providerId="ADAL" clId="{0D1FA69D-74CD-4F0F-8317-9FA089250CB3}" dt="2020-06-04T01:02:58.411" v="269" actId="1076"/>
          <ac:graphicFrameMkLst>
            <pc:docMk/>
            <pc:sldMk cId="3795300960" sldId="342"/>
            <ac:graphicFrameMk id="6" creationId="{B9FEB569-F393-4568-A063-557947051E99}"/>
          </ac:graphicFrameMkLst>
        </pc:graphicFrameChg>
        <pc:graphicFrameChg chg="mod">
          <ac:chgData name="Mueller, Axel (Nokia - FR/Paris-Saclay)" userId="6b065ed8-40bf-4bd7-b1e4-242bb2fb76f9" providerId="ADAL" clId="{0D1FA69D-74CD-4F0F-8317-9FA089250CB3}" dt="2020-06-04T01:02:53.688" v="268" actId="1076"/>
          <ac:graphicFrameMkLst>
            <pc:docMk/>
            <pc:sldMk cId="3795300960" sldId="342"/>
            <ac:graphicFrameMk id="8" creationId="{03CE4191-F817-40E7-8D61-8E1069E60A7D}"/>
          </ac:graphicFrameMkLst>
        </pc:graphicFrameChg>
      </pc:sldChg>
      <pc:sldChg chg="modSp">
        <pc:chgData name="Mueller, Axel (Nokia - FR/Paris-Saclay)" userId="6b065ed8-40bf-4bd7-b1e4-242bb2fb76f9" providerId="ADAL" clId="{0D1FA69D-74CD-4F0F-8317-9FA089250CB3}" dt="2020-06-04T01:05:44.570" v="308" actId="6549"/>
        <pc:sldMkLst>
          <pc:docMk/>
          <pc:sldMk cId="2961382612" sldId="343"/>
        </pc:sldMkLst>
        <pc:spChg chg="mod">
          <ac:chgData name="Mueller, Axel (Nokia - FR/Paris-Saclay)" userId="6b065ed8-40bf-4bd7-b1e4-242bb2fb76f9" providerId="ADAL" clId="{0D1FA69D-74CD-4F0F-8317-9FA089250CB3}" dt="2020-06-04T01:05:44.570" v="308" actId="6549"/>
          <ac:spMkLst>
            <pc:docMk/>
            <pc:sldMk cId="2961382612" sldId="343"/>
            <ac:spMk id="3" creationId="{90FEB1A2-A710-404D-BD87-270271DA8607}"/>
          </ac:spMkLst>
        </pc:spChg>
      </pc:sldChg>
      <pc:sldChg chg="modSp">
        <pc:chgData name="Mueller, Axel (Nokia - FR/Paris-Saclay)" userId="6b065ed8-40bf-4bd7-b1e4-242bb2fb76f9" providerId="ADAL" clId="{0D1FA69D-74CD-4F0F-8317-9FA089250CB3}" dt="2020-06-04T01:10:23.461" v="413" actId="6549"/>
        <pc:sldMkLst>
          <pc:docMk/>
          <pc:sldMk cId="260722815" sldId="345"/>
        </pc:sldMkLst>
        <pc:spChg chg="mod">
          <ac:chgData name="Mueller, Axel (Nokia - FR/Paris-Saclay)" userId="6b065ed8-40bf-4bd7-b1e4-242bb2fb76f9" providerId="ADAL" clId="{0D1FA69D-74CD-4F0F-8317-9FA089250CB3}" dt="2020-06-04T01:10:23.461" v="413" actId="6549"/>
          <ac:spMkLst>
            <pc:docMk/>
            <pc:sldMk cId="260722815" sldId="345"/>
            <ac:spMk id="3" creationId="{90FEB1A2-A710-404D-BD87-270271DA8607}"/>
          </ac:spMkLst>
        </pc:spChg>
      </pc:sldChg>
      <pc:sldChg chg="modSp">
        <pc:chgData name="Mueller, Axel (Nokia - FR/Paris-Saclay)" userId="6b065ed8-40bf-4bd7-b1e4-242bb2fb76f9" providerId="ADAL" clId="{0D1FA69D-74CD-4F0F-8317-9FA089250CB3}" dt="2020-06-04T01:11:28.639" v="439" actId="20577"/>
        <pc:sldMkLst>
          <pc:docMk/>
          <pc:sldMk cId="4157386101" sldId="346"/>
        </pc:sldMkLst>
        <pc:spChg chg="mod">
          <ac:chgData name="Mueller, Axel (Nokia - FR/Paris-Saclay)" userId="6b065ed8-40bf-4bd7-b1e4-242bb2fb76f9" providerId="ADAL" clId="{0D1FA69D-74CD-4F0F-8317-9FA089250CB3}" dt="2020-06-04T01:11:28.639" v="439" actId="20577"/>
          <ac:spMkLst>
            <pc:docMk/>
            <pc:sldMk cId="4157386101" sldId="346"/>
            <ac:spMk id="2" creationId="{E8FE4DA5-085E-49E4-893D-2517E8D40A44}"/>
          </ac:spMkLst>
        </pc:spChg>
        <pc:spChg chg="mod">
          <ac:chgData name="Mueller, Axel (Nokia - FR/Paris-Saclay)" userId="6b065ed8-40bf-4bd7-b1e4-242bb2fb76f9" providerId="ADAL" clId="{0D1FA69D-74CD-4F0F-8317-9FA089250CB3}" dt="2020-06-04T01:10:31.269" v="414" actId="13926"/>
          <ac:spMkLst>
            <pc:docMk/>
            <pc:sldMk cId="4157386101" sldId="346"/>
            <ac:spMk id="3" creationId="{90FEB1A2-A710-404D-BD87-270271DA8607}"/>
          </ac:spMkLst>
        </pc:spChg>
      </pc:sldChg>
      <pc:sldChg chg="modSp">
        <pc:chgData name="Mueller, Axel (Nokia - FR/Paris-Saclay)" userId="6b065ed8-40bf-4bd7-b1e4-242bb2fb76f9" providerId="ADAL" clId="{0D1FA69D-74CD-4F0F-8317-9FA089250CB3}" dt="2020-06-04T01:14:16.008" v="462" actId="6549"/>
        <pc:sldMkLst>
          <pc:docMk/>
          <pc:sldMk cId="3877303084" sldId="348"/>
        </pc:sldMkLst>
        <pc:spChg chg="mod">
          <ac:chgData name="Mueller, Axel (Nokia - FR/Paris-Saclay)" userId="6b065ed8-40bf-4bd7-b1e4-242bb2fb76f9" providerId="ADAL" clId="{0D1FA69D-74CD-4F0F-8317-9FA089250CB3}" dt="2020-06-04T01:14:16.008" v="462" actId="6549"/>
          <ac:spMkLst>
            <pc:docMk/>
            <pc:sldMk cId="3877303084" sldId="348"/>
            <ac:spMk id="3" creationId="{90FEB1A2-A710-404D-BD87-270271DA8607}"/>
          </ac:spMkLst>
        </pc:spChg>
      </pc:sldChg>
      <pc:sldChg chg="modSp">
        <pc:chgData name="Mueller, Axel (Nokia - FR/Paris-Saclay)" userId="6b065ed8-40bf-4bd7-b1e4-242bb2fb76f9" providerId="ADAL" clId="{0D1FA69D-74CD-4F0F-8317-9FA089250CB3}" dt="2020-06-04T01:13:54.978" v="459" actId="6549"/>
        <pc:sldMkLst>
          <pc:docMk/>
          <pc:sldMk cId="859011147" sldId="349"/>
        </pc:sldMkLst>
        <pc:spChg chg="mod">
          <ac:chgData name="Mueller, Axel (Nokia - FR/Paris-Saclay)" userId="6b065ed8-40bf-4bd7-b1e4-242bb2fb76f9" providerId="ADAL" clId="{0D1FA69D-74CD-4F0F-8317-9FA089250CB3}" dt="2020-06-04T01:13:54.978" v="459" actId="6549"/>
          <ac:spMkLst>
            <pc:docMk/>
            <pc:sldMk cId="859011147" sldId="349"/>
            <ac:spMk id="3" creationId="{90FEB1A2-A710-404D-BD87-270271DA8607}"/>
          </ac:spMkLst>
        </pc:spChg>
      </pc:sldChg>
      <pc:sldChg chg="modSp del">
        <pc:chgData name="Mueller, Axel (Nokia - FR/Paris-Saclay)" userId="6b065ed8-40bf-4bd7-b1e4-242bb2fb76f9" providerId="ADAL" clId="{0D1FA69D-74CD-4F0F-8317-9FA089250CB3}" dt="2020-06-04T00:55:02.357" v="116" actId="2696"/>
        <pc:sldMkLst>
          <pc:docMk/>
          <pc:sldMk cId="145246032" sldId="350"/>
        </pc:sldMkLst>
        <pc:spChg chg="mod">
          <ac:chgData name="Mueller, Axel (Nokia - FR/Paris-Saclay)" userId="6b065ed8-40bf-4bd7-b1e4-242bb2fb76f9" providerId="ADAL" clId="{0D1FA69D-74CD-4F0F-8317-9FA089250CB3}" dt="2020-06-04T00:54:13.722" v="102" actId="27636"/>
          <ac:spMkLst>
            <pc:docMk/>
            <pc:sldMk cId="145246032" sldId="350"/>
            <ac:spMk id="3" creationId="{BE5F62D7-4E30-48AD-8AB2-8D4B95BC95F1}"/>
          </ac:spMkLst>
        </pc:spChg>
      </pc:sldChg>
      <pc:sldChg chg="del">
        <pc:chgData name="Mueller, Axel (Nokia - FR/Paris-Saclay)" userId="6b065ed8-40bf-4bd7-b1e4-242bb2fb76f9" providerId="ADAL" clId="{0D1FA69D-74CD-4F0F-8317-9FA089250CB3}" dt="2020-06-04T00:56:42.319" v="180" actId="2696"/>
        <pc:sldMkLst>
          <pc:docMk/>
          <pc:sldMk cId="2499904366" sldId="351"/>
        </pc:sldMkLst>
      </pc:sldChg>
      <pc:sldChg chg="del">
        <pc:chgData name="Mueller, Axel (Nokia - FR/Paris-Saclay)" userId="6b065ed8-40bf-4bd7-b1e4-242bb2fb76f9" providerId="ADAL" clId="{0D1FA69D-74CD-4F0F-8317-9FA089250CB3}" dt="2020-06-04T00:59:31.674" v="214" actId="2696"/>
        <pc:sldMkLst>
          <pc:docMk/>
          <pc:sldMk cId="680906791" sldId="352"/>
        </pc:sldMkLst>
      </pc:sldChg>
      <pc:sldChg chg="modSp">
        <pc:chgData name="Mueller, Axel (Nokia - FR/Paris-Saclay)" userId="6b065ed8-40bf-4bd7-b1e4-242bb2fb76f9" providerId="ADAL" clId="{0D1FA69D-74CD-4F0F-8317-9FA089250CB3}" dt="2020-06-04T01:03:12.223" v="271" actId="6549"/>
        <pc:sldMkLst>
          <pc:docMk/>
          <pc:sldMk cId="426415880" sldId="353"/>
        </pc:sldMkLst>
        <pc:spChg chg="mod">
          <ac:chgData name="Mueller, Axel (Nokia - FR/Paris-Saclay)" userId="6b065ed8-40bf-4bd7-b1e4-242bb2fb76f9" providerId="ADAL" clId="{0D1FA69D-74CD-4F0F-8317-9FA089250CB3}" dt="2020-06-04T01:01:58.332" v="257" actId="20577"/>
          <ac:spMkLst>
            <pc:docMk/>
            <pc:sldMk cId="426415880" sldId="353"/>
            <ac:spMk id="2" creationId="{E8FE4DA5-085E-49E4-893D-2517E8D40A44}"/>
          </ac:spMkLst>
        </pc:spChg>
        <pc:spChg chg="mod">
          <ac:chgData name="Mueller, Axel (Nokia - FR/Paris-Saclay)" userId="6b065ed8-40bf-4bd7-b1e4-242bb2fb76f9" providerId="ADAL" clId="{0D1FA69D-74CD-4F0F-8317-9FA089250CB3}" dt="2020-06-04T01:03:12.223" v="271" actId="6549"/>
          <ac:spMkLst>
            <pc:docMk/>
            <pc:sldMk cId="426415880" sldId="353"/>
            <ac:spMk id="3" creationId="{90FEB1A2-A710-404D-BD87-270271DA8607}"/>
          </ac:spMkLst>
        </pc:spChg>
      </pc:sldChg>
      <pc:sldChg chg="modSp del">
        <pc:chgData name="Mueller, Axel (Nokia - FR/Paris-Saclay)" userId="6b065ed8-40bf-4bd7-b1e4-242bb2fb76f9" providerId="ADAL" clId="{0D1FA69D-74CD-4F0F-8317-9FA089250CB3}" dt="2020-06-04T01:15:08.007" v="463" actId="2696"/>
        <pc:sldMkLst>
          <pc:docMk/>
          <pc:sldMk cId="114538653" sldId="354"/>
        </pc:sldMkLst>
        <pc:spChg chg="mod">
          <ac:chgData name="Mueller, Axel (Nokia - FR/Paris-Saclay)" userId="6b065ed8-40bf-4bd7-b1e4-242bb2fb76f9" providerId="ADAL" clId="{0D1FA69D-74CD-4F0F-8317-9FA089250CB3}" dt="2020-06-04T01:04:41.479" v="293" actId="27636"/>
          <ac:spMkLst>
            <pc:docMk/>
            <pc:sldMk cId="114538653" sldId="354"/>
            <ac:spMk id="3" creationId="{90FEB1A2-A710-404D-BD87-270271DA8607}"/>
          </ac:spMkLst>
        </pc:spChg>
      </pc:sldChg>
      <pc:sldChg chg="del">
        <pc:chgData name="Mueller, Axel (Nokia - FR/Paris-Saclay)" userId="6b065ed8-40bf-4bd7-b1e4-242bb2fb76f9" providerId="ADAL" clId="{0D1FA69D-74CD-4F0F-8317-9FA089250CB3}" dt="2020-06-04T00:51:03.626" v="1" actId="2696"/>
        <pc:sldMkLst>
          <pc:docMk/>
          <pc:sldMk cId="72500026" sldId="355"/>
        </pc:sldMkLst>
      </pc:sldChg>
      <pc:sldChg chg="modSp">
        <pc:chgData name="Mueller, Axel (Nokia - FR/Paris-Saclay)" userId="6b065ed8-40bf-4bd7-b1e4-242bb2fb76f9" providerId="ADAL" clId="{0D1FA69D-74CD-4F0F-8317-9FA089250CB3}" dt="2020-06-04T00:59:21.311" v="213" actId="13926"/>
        <pc:sldMkLst>
          <pc:docMk/>
          <pc:sldMk cId="1850324529" sldId="356"/>
        </pc:sldMkLst>
        <pc:spChg chg="mod">
          <ac:chgData name="Mueller, Axel (Nokia - FR/Paris-Saclay)" userId="6b065ed8-40bf-4bd7-b1e4-242bb2fb76f9" providerId="ADAL" clId="{0D1FA69D-74CD-4F0F-8317-9FA089250CB3}" dt="2020-06-04T00:59:21.311" v="213" actId="13926"/>
          <ac:spMkLst>
            <pc:docMk/>
            <pc:sldMk cId="1850324529" sldId="356"/>
            <ac:spMk id="3" creationId="{EC865DAB-CC9F-4DB6-AAFF-F211D532FCFE}"/>
          </ac:spMkLst>
        </pc:spChg>
      </pc:sldChg>
      <pc:sldChg chg="modSp add del">
        <pc:chgData name="Mueller, Axel (Nokia - FR/Paris-Saclay)" userId="6b065ed8-40bf-4bd7-b1e4-242bb2fb76f9" providerId="ADAL" clId="{0D1FA69D-74CD-4F0F-8317-9FA089250CB3}" dt="2020-06-04T01:13:48.675" v="458" actId="2696"/>
        <pc:sldMkLst>
          <pc:docMk/>
          <pc:sldMk cId="1035587061" sldId="357"/>
        </pc:sldMkLst>
        <pc:spChg chg="mod">
          <ac:chgData name="Mueller, Axel (Nokia - FR/Paris-Saclay)" userId="6b065ed8-40bf-4bd7-b1e4-242bb2fb76f9" providerId="ADAL" clId="{0D1FA69D-74CD-4F0F-8317-9FA089250CB3}" dt="2020-06-04T01:12:33.537" v="445" actId="27636"/>
          <ac:spMkLst>
            <pc:docMk/>
            <pc:sldMk cId="1035587061" sldId="357"/>
            <ac:spMk id="3" creationId="{90FEB1A2-A710-404D-BD87-270271DA8607}"/>
          </ac:spMkLst>
        </pc:spChg>
      </pc:sldChg>
    </pc:docChg>
  </pc:docChgLst>
  <pc:docChgLst>
    <pc:chgData name="Mueller, Axel (Nokia - FR/Paris-Saclay)" userId="6b065ed8-40bf-4bd7-b1e4-242bb2fb76f9" providerId="ADAL" clId="{45ECB469-050F-4C44-8F4C-1A1CFC0E56EE}"/>
    <pc:docChg chg="undo redo custSel addSld delSld modSld sldOrd">
      <pc:chgData name="Mueller, Axel (Nokia - FR/Paris-Saclay)" userId="6b065ed8-40bf-4bd7-b1e4-242bb2fb76f9" providerId="ADAL" clId="{45ECB469-050F-4C44-8F4C-1A1CFC0E56EE}" dt="2020-08-22T16:20:11.806" v="586" actId="2696"/>
      <pc:docMkLst>
        <pc:docMk/>
      </pc:docMkLst>
      <pc:sldChg chg="modSp">
        <pc:chgData name="Mueller, Axel (Nokia - FR/Paris-Saclay)" userId="6b065ed8-40bf-4bd7-b1e4-242bb2fb76f9" providerId="ADAL" clId="{45ECB469-050F-4C44-8F4C-1A1CFC0E56EE}" dt="2020-08-22T15:04:51.993" v="99"/>
        <pc:sldMkLst>
          <pc:docMk/>
          <pc:sldMk cId="3181677693" sldId="256"/>
        </pc:sldMkLst>
        <pc:spChg chg="mod">
          <ac:chgData name="Mueller, Axel (Nokia - FR/Paris-Saclay)" userId="6b065ed8-40bf-4bd7-b1e4-242bb2fb76f9" providerId="ADAL" clId="{45ECB469-050F-4C44-8F4C-1A1CFC0E56EE}" dt="2020-08-22T15:04:51.993" v="99"/>
          <ac:spMkLst>
            <pc:docMk/>
            <pc:sldMk cId="3181677693" sldId="256"/>
            <ac:spMk id="4" creationId="{00000000-0000-0000-0000-000000000000}"/>
          </ac:spMkLst>
        </pc:spChg>
        <pc:spChg chg="mod">
          <ac:chgData name="Mueller, Axel (Nokia - FR/Paris-Saclay)" userId="6b065ed8-40bf-4bd7-b1e4-242bb2fb76f9" providerId="ADAL" clId="{45ECB469-050F-4C44-8F4C-1A1CFC0E56EE}" dt="2020-08-22T15:04:34.198" v="90" actId="207"/>
          <ac:spMkLst>
            <pc:docMk/>
            <pc:sldMk cId="3181677693" sldId="256"/>
            <ac:spMk id="5" creationId="{00000000-0000-0000-0000-000000000000}"/>
          </ac:spMkLst>
        </pc:spChg>
      </pc:sldChg>
      <pc:sldChg chg="modSp">
        <pc:chgData name="Mueller, Axel (Nokia - FR/Paris-Saclay)" userId="6b065ed8-40bf-4bd7-b1e4-242bb2fb76f9" providerId="ADAL" clId="{45ECB469-050F-4C44-8F4C-1A1CFC0E56EE}" dt="2020-08-22T15:35:12.220" v="338" actId="6549"/>
        <pc:sldMkLst>
          <pc:docMk/>
          <pc:sldMk cId="1605875411" sldId="330"/>
        </pc:sldMkLst>
        <pc:graphicFrameChg chg="mod modGraphic">
          <ac:chgData name="Mueller, Axel (Nokia - FR/Paris-Saclay)" userId="6b065ed8-40bf-4bd7-b1e4-242bb2fb76f9" providerId="ADAL" clId="{45ECB469-050F-4C44-8F4C-1A1CFC0E56EE}" dt="2020-08-22T15:35:12.220" v="338" actId="6549"/>
          <ac:graphicFrameMkLst>
            <pc:docMk/>
            <pc:sldMk cId="1605875411" sldId="330"/>
            <ac:graphicFrameMk id="6" creationId="{F3619A60-106B-43EC-9C6D-950FB5FCEFC7}"/>
          </ac:graphicFrameMkLst>
        </pc:graphicFrameChg>
      </pc:sldChg>
      <pc:sldChg chg="modSp">
        <pc:chgData name="Mueller, Axel (Nokia - FR/Paris-Saclay)" userId="6b065ed8-40bf-4bd7-b1e4-242bb2fb76f9" providerId="ADAL" clId="{45ECB469-050F-4C44-8F4C-1A1CFC0E56EE}" dt="2020-08-22T15:04:17.515" v="83" actId="20577"/>
        <pc:sldMkLst>
          <pc:docMk/>
          <pc:sldMk cId="179171565" sldId="332"/>
        </pc:sldMkLst>
        <pc:spChg chg="mod">
          <ac:chgData name="Mueller, Axel (Nokia - FR/Paris-Saclay)" userId="6b065ed8-40bf-4bd7-b1e4-242bb2fb76f9" providerId="ADAL" clId="{45ECB469-050F-4C44-8F4C-1A1CFC0E56EE}" dt="2020-08-22T15:04:17.515" v="83" actId="20577"/>
          <ac:spMkLst>
            <pc:docMk/>
            <pc:sldMk cId="179171565" sldId="332"/>
            <ac:spMk id="3" creationId="{4CFBAB26-4523-46D1-A6EC-C5F62C285619}"/>
          </ac:spMkLst>
        </pc:spChg>
      </pc:sldChg>
      <pc:sldChg chg="modSp">
        <pc:chgData name="Mueller, Axel (Nokia - FR/Paris-Saclay)" userId="6b065ed8-40bf-4bd7-b1e4-242bb2fb76f9" providerId="ADAL" clId="{45ECB469-050F-4C44-8F4C-1A1CFC0E56EE}" dt="2020-08-22T15:30:12.520" v="225" actId="13926"/>
        <pc:sldMkLst>
          <pc:docMk/>
          <pc:sldMk cId="3723471719" sldId="334"/>
        </pc:sldMkLst>
        <pc:spChg chg="mod">
          <ac:chgData name="Mueller, Axel (Nokia - FR/Paris-Saclay)" userId="6b065ed8-40bf-4bd7-b1e4-242bb2fb76f9" providerId="ADAL" clId="{45ECB469-050F-4C44-8F4C-1A1CFC0E56EE}" dt="2020-08-22T15:30:12.520" v="225" actId="13926"/>
          <ac:spMkLst>
            <pc:docMk/>
            <pc:sldMk cId="3723471719" sldId="334"/>
            <ac:spMk id="3" creationId="{CEEE3967-5931-4678-811B-C8B43E27CAD1}"/>
          </ac:spMkLst>
        </pc:spChg>
      </pc:sldChg>
      <pc:sldChg chg="del">
        <pc:chgData name="Mueller, Axel (Nokia - FR/Paris-Saclay)" userId="6b065ed8-40bf-4bd7-b1e4-242bb2fb76f9" providerId="ADAL" clId="{45ECB469-050F-4C44-8F4C-1A1CFC0E56EE}" dt="2020-08-22T15:05:34.573" v="100" actId="2696"/>
        <pc:sldMkLst>
          <pc:docMk/>
          <pc:sldMk cId="2753784833" sldId="335"/>
        </pc:sldMkLst>
      </pc:sldChg>
      <pc:sldChg chg="del">
        <pc:chgData name="Mueller, Axel (Nokia - FR/Paris-Saclay)" userId="6b065ed8-40bf-4bd7-b1e4-242bb2fb76f9" providerId="ADAL" clId="{45ECB469-050F-4C44-8F4C-1A1CFC0E56EE}" dt="2020-08-22T15:05:34.590" v="101" actId="2696"/>
        <pc:sldMkLst>
          <pc:docMk/>
          <pc:sldMk cId="2534444611" sldId="336"/>
        </pc:sldMkLst>
      </pc:sldChg>
      <pc:sldChg chg="del">
        <pc:chgData name="Mueller, Axel (Nokia - FR/Paris-Saclay)" userId="6b065ed8-40bf-4bd7-b1e4-242bb2fb76f9" providerId="ADAL" clId="{45ECB469-050F-4C44-8F4C-1A1CFC0E56EE}" dt="2020-08-22T15:05:34.646" v="103" actId="2696"/>
        <pc:sldMkLst>
          <pc:docMk/>
          <pc:sldMk cId="2571750554" sldId="338"/>
        </pc:sldMkLst>
      </pc:sldChg>
      <pc:sldChg chg="del">
        <pc:chgData name="Mueller, Axel (Nokia - FR/Paris-Saclay)" userId="6b065ed8-40bf-4bd7-b1e4-242bb2fb76f9" providerId="ADAL" clId="{45ECB469-050F-4C44-8F4C-1A1CFC0E56EE}" dt="2020-08-22T15:05:34.723" v="104" actId="2696"/>
        <pc:sldMkLst>
          <pc:docMk/>
          <pc:sldMk cId="2170918088" sldId="339"/>
        </pc:sldMkLst>
      </pc:sldChg>
      <pc:sldChg chg="del">
        <pc:chgData name="Mueller, Axel (Nokia - FR/Paris-Saclay)" userId="6b065ed8-40bf-4bd7-b1e4-242bb2fb76f9" providerId="ADAL" clId="{45ECB469-050F-4C44-8F4C-1A1CFC0E56EE}" dt="2020-08-22T15:52:20.075" v="479" actId="2696"/>
        <pc:sldMkLst>
          <pc:docMk/>
          <pc:sldMk cId="259098956" sldId="341"/>
        </pc:sldMkLst>
      </pc:sldChg>
      <pc:sldChg chg="del">
        <pc:chgData name="Mueller, Axel (Nokia - FR/Paris-Saclay)" userId="6b065ed8-40bf-4bd7-b1e4-242bb2fb76f9" providerId="ADAL" clId="{45ECB469-050F-4C44-8F4C-1A1CFC0E56EE}" dt="2020-08-22T15:52:20.090" v="480" actId="2696"/>
        <pc:sldMkLst>
          <pc:docMk/>
          <pc:sldMk cId="3795300960" sldId="342"/>
        </pc:sldMkLst>
      </pc:sldChg>
      <pc:sldChg chg="del">
        <pc:chgData name="Mueller, Axel (Nokia - FR/Paris-Saclay)" userId="6b065ed8-40bf-4bd7-b1e4-242bb2fb76f9" providerId="ADAL" clId="{45ECB469-050F-4C44-8F4C-1A1CFC0E56EE}" dt="2020-08-22T15:52:20.116" v="482" actId="2696"/>
        <pc:sldMkLst>
          <pc:docMk/>
          <pc:sldMk cId="2961382612" sldId="343"/>
        </pc:sldMkLst>
      </pc:sldChg>
      <pc:sldChg chg="del">
        <pc:chgData name="Mueller, Axel (Nokia - FR/Paris-Saclay)" userId="6b065ed8-40bf-4bd7-b1e4-242bb2fb76f9" providerId="ADAL" clId="{45ECB469-050F-4C44-8F4C-1A1CFC0E56EE}" dt="2020-08-22T16:20:11.691" v="584" actId="2696"/>
        <pc:sldMkLst>
          <pc:docMk/>
          <pc:sldMk cId="260722815" sldId="345"/>
        </pc:sldMkLst>
      </pc:sldChg>
      <pc:sldChg chg="del">
        <pc:chgData name="Mueller, Axel (Nokia - FR/Paris-Saclay)" userId="6b065ed8-40bf-4bd7-b1e4-242bb2fb76f9" providerId="ADAL" clId="{45ECB469-050F-4C44-8F4C-1A1CFC0E56EE}" dt="2020-08-22T16:20:11.694" v="585" actId="2696"/>
        <pc:sldMkLst>
          <pc:docMk/>
          <pc:sldMk cId="4157386101" sldId="346"/>
        </pc:sldMkLst>
      </pc:sldChg>
      <pc:sldChg chg="del">
        <pc:chgData name="Mueller, Axel (Nokia - FR/Paris-Saclay)" userId="6b065ed8-40bf-4bd7-b1e4-242bb2fb76f9" providerId="ADAL" clId="{45ECB469-050F-4C44-8F4C-1A1CFC0E56EE}" dt="2020-08-22T16:20:11.806" v="586" actId="2696"/>
        <pc:sldMkLst>
          <pc:docMk/>
          <pc:sldMk cId="3877303084" sldId="348"/>
        </pc:sldMkLst>
      </pc:sldChg>
      <pc:sldChg chg="del">
        <pc:chgData name="Mueller, Axel (Nokia - FR/Paris-Saclay)" userId="6b065ed8-40bf-4bd7-b1e4-242bb2fb76f9" providerId="ADAL" clId="{45ECB469-050F-4C44-8F4C-1A1CFC0E56EE}" dt="2020-08-22T16:20:11.687" v="582" actId="2696"/>
        <pc:sldMkLst>
          <pc:docMk/>
          <pc:sldMk cId="859011147" sldId="349"/>
        </pc:sldMkLst>
      </pc:sldChg>
      <pc:sldChg chg="del">
        <pc:chgData name="Mueller, Axel (Nokia - FR/Paris-Saclay)" userId="6b065ed8-40bf-4bd7-b1e4-242bb2fb76f9" providerId="ADAL" clId="{45ECB469-050F-4C44-8F4C-1A1CFC0E56EE}" dt="2020-08-22T15:52:20.107" v="481" actId="2696"/>
        <pc:sldMkLst>
          <pc:docMk/>
          <pc:sldMk cId="426415880" sldId="353"/>
        </pc:sldMkLst>
      </pc:sldChg>
      <pc:sldChg chg="modSp add">
        <pc:chgData name="Mueller, Axel (Nokia - FR/Paris-Saclay)" userId="6b065ed8-40bf-4bd7-b1e4-242bb2fb76f9" providerId="ADAL" clId="{45ECB469-050F-4C44-8F4C-1A1CFC0E56EE}" dt="2020-08-22T15:29:55.784" v="209" actId="20577"/>
        <pc:sldMkLst>
          <pc:docMk/>
          <pc:sldMk cId="839112101" sldId="354"/>
        </pc:sldMkLst>
        <pc:spChg chg="mod">
          <ac:chgData name="Mueller, Axel (Nokia - FR/Paris-Saclay)" userId="6b065ed8-40bf-4bd7-b1e4-242bb2fb76f9" providerId="ADAL" clId="{45ECB469-050F-4C44-8F4C-1A1CFC0E56EE}" dt="2020-08-22T15:28:23.905" v="168" actId="27636"/>
          <ac:spMkLst>
            <pc:docMk/>
            <pc:sldMk cId="839112101" sldId="354"/>
            <ac:spMk id="2" creationId="{796C5AF4-9E72-4866-90B9-1FCB542CB3DC}"/>
          </ac:spMkLst>
        </pc:spChg>
        <pc:spChg chg="mod">
          <ac:chgData name="Mueller, Axel (Nokia - FR/Paris-Saclay)" userId="6b065ed8-40bf-4bd7-b1e4-242bb2fb76f9" providerId="ADAL" clId="{45ECB469-050F-4C44-8F4C-1A1CFC0E56EE}" dt="2020-08-22T15:29:55.784" v="209" actId="20577"/>
          <ac:spMkLst>
            <pc:docMk/>
            <pc:sldMk cId="839112101" sldId="354"/>
            <ac:spMk id="3" creationId="{2235DBF7-E55E-4B31-89B5-C53236D71351}"/>
          </ac:spMkLst>
        </pc:spChg>
      </pc:sldChg>
      <pc:sldChg chg="add del">
        <pc:chgData name="Mueller, Axel (Nokia - FR/Paris-Saclay)" userId="6b065ed8-40bf-4bd7-b1e4-242bb2fb76f9" providerId="ADAL" clId="{45ECB469-050F-4C44-8F4C-1A1CFC0E56EE}" dt="2020-08-22T15:08:42.450" v="150"/>
        <pc:sldMkLst>
          <pc:docMk/>
          <pc:sldMk cId="851885084" sldId="354"/>
        </pc:sldMkLst>
      </pc:sldChg>
      <pc:sldChg chg="add del">
        <pc:chgData name="Mueller, Axel (Nokia - FR/Paris-Saclay)" userId="6b065ed8-40bf-4bd7-b1e4-242bb2fb76f9" providerId="ADAL" clId="{45ECB469-050F-4C44-8F4C-1A1CFC0E56EE}" dt="2020-08-22T15:29:00.675" v="180"/>
        <pc:sldMkLst>
          <pc:docMk/>
          <pc:sldMk cId="2992243055" sldId="355"/>
        </pc:sldMkLst>
      </pc:sldChg>
      <pc:sldChg chg="modSp add">
        <pc:chgData name="Mueller, Axel (Nokia - FR/Paris-Saclay)" userId="6b065ed8-40bf-4bd7-b1e4-242bb2fb76f9" providerId="ADAL" clId="{45ECB469-050F-4C44-8F4C-1A1CFC0E56EE}" dt="2020-08-22T15:31:15.344" v="227" actId="27636"/>
        <pc:sldMkLst>
          <pc:docMk/>
          <pc:sldMk cId="3004321530" sldId="355"/>
        </pc:sldMkLst>
        <pc:spChg chg="mod">
          <ac:chgData name="Mueller, Axel (Nokia - FR/Paris-Saclay)" userId="6b065ed8-40bf-4bd7-b1e4-242bb2fb76f9" providerId="ADAL" clId="{45ECB469-050F-4C44-8F4C-1A1CFC0E56EE}" dt="2020-08-22T15:31:15.344" v="227" actId="27636"/>
          <ac:spMkLst>
            <pc:docMk/>
            <pc:sldMk cId="3004321530" sldId="355"/>
            <ac:spMk id="3" creationId="{2235DBF7-E55E-4B31-89B5-C53236D71351}"/>
          </ac:spMkLst>
        </pc:spChg>
      </pc:sldChg>
      <pc:sldChg chg="del">
        <pc:chgData name="Mueller, Axel (Nokia - FR/Paris-Saclay)" userId="6b065ed8-40bf-4bd7-b1e4-242bb2fb76f9" providerId="ADAL" clId="{45ECB469-050F-4C44-8F4C-1A1CFC0E56EE}" dt="2020-08-22T15:05:34.624" v="102" actId="2696"/>
        <pc:sldMkLst>
          <pc:docMk/>
          <pc:sldMk cId="1850324529" sldId="356"/>
        </pc:sldMkLst>
      </pc:sldChg>
      <pc:sldChg chg="modSp add">
        <pc:chgData name="Mueller, Axel (Nokia - FR/Paris-Saclay)" userId="6b065ed8-40bf-4bd7-b1e4-242bb2fb76f9" providerId="ADAL" clId="{45ECB469-050F-4C44-8F4C-1A1CFC0E56EE}" dt="2020-08-22T15:33:25.138" v="318" actId="15"/>
        <pc:sldMkLst>
          <pc:docMk/>
          <pc:sldMk cId="3734579256" sldId="356"/>
        </pc:sldMkLst>
        <pc:spChg chg="mod">
          <ac:chgData name="Mueller, Axel (Nokia - FR/Paris-Saclay)" userId="6b065ed8-40bf-4bd7-b1e4-242bb2fb76f9" providerId="ADAL" clId="{45ECB469-050F-4C44-8F4C-1A1CFC0E56EE}" dt="2020-08-22T15:33:25.138" v="318" actId="15"/>
          <ac:spMkLst>
            <pc:docMk/>
            <pc:sldMk cId="3734579256" sldId="356"/>
            <ac:spMk id="3" creationId="{2235DBF7-E55E-4B31-89B5-C53236D71351}"/>
          </ac:spMkLst>
        </pc:spChg>
      </pc:sldChg>
      <pc:sldChg chg="modSp add">
        <pc:chgData name="Mueller, Axel (Nokia - FR/Paris-Saclay)" userId="6b065ed8-40bf-4bd7-b1e4-242bb2fb76f9" providerId="ADAL" clId="{45ECB469-050F-4C44-8F4C-1A1CFC0E56EE}" dt="2020-08-22T15:34:07.634" v="336" actId="27636"/>
        <pc:sldMkLst>
          <pc:docMk/>
          <pc:sldMk cId="1446073442" sldId="357"/>
        </pc:sldMkLst>
        <pc:spChg chg="mod">
          <ac:chgData name="Mueller, Axel (Nokia - FR/Paris-Saclay)" userId="6b065ed8-40bf-4bd7-b1e4-242bb2fb76f9" providerId="ADAL" clId="{45ECB469-050F-4C44-8F4C-1A1CFC0E56EE}" dt="2020-08-22T15:34:07.634" v="336" actId="27636"/>
          <ac:spMkLst>
            <pc:docMk/>
            <pc:sldMk cId="1446073442" sldId="357"/>
            <ac:spMk id="3" creationId="{2235DBF7-E55E-4B31-89B5-C53236D71351}"/>
          </ac:spMkLst>
        </pc:spChg>
      </pc:sldChg>
      <pc:sldChg chg="modSp add">
        <pc:chgData name="Mueller, Axel (Nokia - FR/Paris-Saclay)" userId="6b065ed8-40bf-4bd7-b1e4-242bb2fb76f9" providerId="ADAL" clId="{45ECB469-050F-4C44-8F4C-1A1CFC0E56EE}" dt="2020-08-22T15:36:08.494" v="359" actId="13926"/>
        <pc:sldMkLst>
          <pc:docMk/>
          <pc:sldMk cId="651365267" sldId="358"/>
        </pc:sldMkLst>
        <pc:spChg chg="mod">
          <ac:chgData name="Mueller, Axel (Nokia - FR/Paris-Saclay)" userId="6b065ed8-40bf-4bd7-b1e4-242bb2fb76f9" providerId="ADAL" clId="{45ECB469-050F-4C44-8F4C-1A1CFC0E56EE}" dt="2020-08-22T15:35:50.623" v="353" actId="27636"/>
          <ac:spMkLst>
            <pc:docMk/>
            <pc:sldMk cId="651365267" sldId="358"/>
            <ac:spMk id="2" creationId="{84E76D8D-6860-4FDC-91B7-964725F79ABF}"/>
          </ac:spMkLst>
        </pc:spChg>
        <pc:spChg chg="mod">
          <ac:chgData name="Mueller, Axel (Nokia - FR/Paris-Saclay)" userId="6b065ed8-40bf-4bd7-b1e4-242bb2fb76f9" providerId="ADAL" clId="{45ECB469-050F-4C44-8F4C-1A1CFC0E56EE}" dt="2020-08-22T15:36:08.494" v="359" actId="13926"/>
          <ac:spMkLst>
            <pc:docMk/>
            <pc:sldMk cId="651365267" sldId="358"/>
            <ac:spMk id="3" creationId="{6B5BF179-CEE1-46A5-9DE6-92F452E2F42E}"/>
          </ac:spMkLst>
        </pc:spChg>
      </pc:sldChg>
      <pc:sldChg chg="modSp add">
        <pc:chgData name="Mueller, Axel (Nokia - FR/Paris-Saclay)" userId="6b065ed8-40bf-4bd7-b1e4-242bb2fb76f9" providerId="ADAL" clId="{45ECB469-050F-4C44-8F4C-1A1CFC0E56EE}" dt="2020-08-22T15:47:14.773" v="386" actId="15"/>
        <pc:sldMkLst>
          <pc:docMk/>
          <pc:sldMk cId="1870683686" sldId="359"/>
        </pc:sldMkLst>
        <pc:spChg chg="mod">
          <ac:chgData name="Mueller, Axel (Nokia - FR/Paris-Saclay)" userId="6b065ed8-40bf-4bd7-b1e4-242bb2fb76f9" providerId="ADAL" clId="{45ECB469-050F-4C44-8F4C-1A1CFC0E56EE}" dt="2020-08-22T15:46:55.152" v="376" actId="27636"/>
          <ac:spMkLst>
            <pc:docMk/>
            <pc:sldMk cId="1870683686" sldId="359"/>
            <ac:spMk id="2" creationId="{0A724BA0-5C2F-40FD-9115-0B9B0235210D}"/>
          </ac:spMkLst>
        </pc:spChg>
        <pc:spChg chg="mod">
          <ac:chgData name="Mueller, Axel (Nokia - FR/Paris-Saclay)" userId="6b065ed8-40bf-4bd7-b1e4-242bb2fb76f9" providerId="ADAL" clId="{45ECB469-050F-4C44-8F4C-1A1CFC0E56EE}" dt="2020-08-22T15:47:14.773" v="386" actId="15"/>
          <ac:spMkLst>
            <pc:docMk/>
            <pc:sldMk cId="1870683686" sldId="359"/>
            <ac:spMk id="3" creationId="{C3063EF5-06CA-4968-A3A4-27A948244291}"/>
          </ac:spMkLst>
        </pc:spChg>
      </pc:sldChg>
      <pc:sldChg chg="delSp add del ord">
        <pc:chgData name="Mueller, Axel (Nokia - FR/Paris-Saclay)" userId="6b065ed8-40bf-4bd7-b1e4-242bb2fb76f9" providerId="ADAL" clId="{45ECB469-050F-4C44-8F4C-1A1CFC0E56EE}" dt="2020-08-22T16:20:11.689" v="583" actId="2696"/>
        <pc:sldMkLst>
          <pc:docMk/>
          <pc:sldMk cId="1530334424" sldId="360"/>
        </pc:sldMkLst>
        <pc:spChg chg="del">
          <ac:chgData name="Mueller, Axel (Nokia - FR/Paris-Saclay)" userId="6b065ed8-40bf-4bd7-b1e4-242bb2fb76f9" providerId="ADAL" clId="{45ECB469-050F-4C44-8F4C-1A1CFC0E56EE}" dt="2020-08-22T15:46:37.414" v="362"/>
          <ac:spMkLst>
            <pc:docMk/>
            <pc:sldMk cId="1530334424" sldId="360"/>
            <ac:spMk id="2" creationId="{38C816E2-955E-470D-AA95-52EACCB8EB78}"/>
          </ac:spMkLst>
        </pc:spChg>
        <pc:spChg chg="del">
          <ac:chgData name="Mueller, Axel (Nokia - FR/Paris-Saclay)" userId="6b065ed8-40bf-4bd7-b1e4-242bb2fb76f9" providerId="ADAL" clId="{45ECB469-050F-4C44-8F4C-1A1CFC0E56EE}" dt="2020-08-22T15:46:37.414" v="362"/>
          <ac:spMkLst>
            <pc:docMk/>
            <pc:sldMk cId="1530334424" sldId="360"/>
            <ac:spMk id="3" creationId="{EE759FF8-93B3-48D9-9882-2064DC5E045B}"/>
          </ac:spMkLst>
        </pc:spChg>
      </pc:sldChg>
      <pc:sldChg chg="addSp modSp add">
        <pc:chgData name="Mueller, Axel (Nokia - FR/Paris-Saclay)" userId="6b065ed8-40bf-4bd7-b1e4-242bb2fb76f9" providerId="ADAL" clId="{45ECB469-050F-4C44-8F4C-1A1CFC0E56EE}" dt="2020-08-22T15:51:02.728" v="469" actId="1076"/>
        <pc:sldMkLst>
          <pc:docMk/>
          <pc:sldMk cId="1504558730" sldId="361"/>
        </pc:sldMkLst>
        <pc:spChg chg="mod">
          <ac:chgData name="Mueller, Axel (Nokia - FR/Paris-Saclay)" userId="6b065ed8-40bf-4bd7-b1e4-242bb2fb76f9" providerId="ADAL" clId="{45ECB469-050F-4C44-8F4C-1A1CFC0E56EE}" dt="2020-08-22T15:47:43.626" v="393" actId="27636"/>
          <ac:spMkLst>
            <pc:docMk/>
            <pc:sldMk cId="1504558730" sldId="361"/>
            <ac:spMk id="2" creationId="{0A724BA0-5C2F-40FD-9115-0B9B0235210D}"/>
          </ac:spMkLst>
        </pc:spChg>
        <pc:spChg chg="mod">
          <ac:chgData name="Mueller, Axel (Nokia - FR/Paris-Saclay)" userId="6b065ed8-40bf-4bd7-b1e4-242bb2fb76f9" providerId="ADAL" clId="{45ECB469-050F-4C44-8F4C-1A1CFC0E56EE}" dt="2020-08-22T15:50:48.663" v="466" actId="20577"/>
          <ac:spMkLst>
            <pc:docMk/>
            <pc:sldMk cId="1504558730" sldId="361"/>
            <ac:spMk id="3" creationId="{C3063EF5-06CA-4968-A3A4-27A948244291}"/>
          </ac:spMkLst>
        </pc:spChg>
        <pc:graphicFrameChg chg="add mod">
          <ac:chgData name="Mueller, Axel (Nokia - FR/Paris-Saclay)" userId="6b065ed8-40bf-4bd7-b1e4-242bb2fb76f9" providerId="ADAL" clId="{45ECB469-050F-4C44-8F4C-1A1CFC0E56EE}" dt="2020-08-22T15:50:56.379" v="468" actId="1076"/>
          <ac:graphicFrameMkLst>
            <pc:docMk/>
            <pc:sldMk cId="1504558730" sldId="361"/>
            <ac:graphicFrameMk id="5" creationId="{C121ED7D-5EF0-400B-A4BF-8D268F1C6950}"/>
          </ac:graphicFrameMkLst>
        </pc:graphicFrameChg>
        <pc:graphicFrameChg chg="add mod modGraphic">
          <ac:chgData name="Mueller, Axel (Nokia - FR/Paris-Saclay)" userId="6b065ed8-40bf-4bd7-b1e4-242bb2fb76f9" providerId="ADAL" clId="{45ECB469-050F-4C44-8F4C-1A1CFC0E56EE}" dt="2020-08-22T15:50:53.836" v="467" actId="1076"/>
          <ac:graphicFrameMkLst>
            <pc:docMk/>
            <pc:sldMk cId="1504558730" sldId="361"/>
            <ac:graphicFrameMk id="6" creationId="{8F4BFDA8-A854-43EF-ADEB-C1C5DEA796CF}"/>
          </ac:graphicFrameMkLst>
        </pc:graphicFrameChg>
        <pc:graphicFrameChg chg="add mod modGraphic">
          <ac:chgData name="Mueller, Axel (Nokia - FR/Paris-Saclay)" userId="6b065ed8-40bf-4bd7-b1e4-242bb2fb76f9" providerId="ADAL" clId="{45ECB469-050F-4C44-8F4C-1A1CFC0E56EE}" dt="2020-08-22T15:51:02.728" v="469" actId="1076"/>
          <ac:graphicFrameMkLst>
            <pc:docMk/>
            <pc:sldMk cId="1504558730" sldId="361"/>
            <ac:graphicFrameMk id="7" creationId="{07B10B5E-ABF2-41A5-9243-07DCBA2640D2}"/>
          </ac:graphicFrameMkLst>
        </pc:graphicFrameChg>
      </pc:sldChg>
      <pc:sldChg chg="modSp add">
        <pc:chgData name="Mueller, Axel (Nokia - FR/Paris-Saclay)" userId="6b065ed8-40bf-4bd7-b1e4-242bb2fb76f9" providerId="ADAL" clId="{45ECB469-050F-4C44-8F4C-1A1CFC0E56EE}" dt="2020-08-22T15:51:47.735" v="478" actId="13926"/>
        <pc:sldMkLst>
          <pc:docMk/>
          <pc:sldMk cId="1927266759" sldId="362"/>
        </pc:sldMkLst>
        <pc:spChg chg="mod">
          <ac:chgData name="Mueller, Axel (Nokia - FR/Paris-Saclay)" userId="6b065ed8-40bf-4bd7-b1e4-242bb2fb76f9" providerId="ADAL" clId="{45ECB469-050F-4C44-8F4C-1A1CFC0E56EE}" dt="2020-08-22T15:51:26.907" v="472"/>
          <ac:spMkLst>
            <pc:docMk/>
            <pc:sldMk cId="1927266759" sldId="362"/>
            <ac:spMk id="2" creationId="{0A724BA0-5C2F-40FD-9115-0B9B0235210D}"/>
          </ac:spMkLst>
        </pc:spChg>
        <pc:spChg chg="mod">
          <ac:chgData name="Mueller, Axel (Nokia - FR/Paris-Saclay)" userId="6b065ed8-40bf-4bd7-b1e4-242bb2fb76f9" providerId="ADAL" clId="{45ECB469-050F-4C44-8F4C-1A1CFC0E56EE}" dt="2020-08-22T15:51:47.735" v="478" actId="13926"/>
          <ac:spMkLst>
            <pc:docMk/>
            <pc:sldMk cId="1927266759" sldId="362"/>
            <ac:spMk id="3" creationId="{C3063EF5-06CA-4968-A3A4-27A948244291}"/>
          </ac:spMkLst>
        </pc:spChg>
      </pc:sldChg>
      <pc:sldChg chg="modSp add">
        <pc:chgData name="Mueller, Axel (Nokia - FR/Paris-Saclay)" userId="6b065ed8-40bf-4bd7-b1e4-242bb2fb76f9" providerId="ADAL" clId="{45ECB469-050F-4C44-8F4C-1A1CFC0E56EE}" dt="2020-08-22T15:57:55.678" v="500" actId="27636"/>
        <pc:sldMkLst>
          <pc:docMk/>
          <pc:sldMk cId="3747769102" sldId="363"/>
        </pc:sldMkLst>
        <pc:spChg chg="mod">
          <ac:chgData name="Mueller, Axel (Nokia - FR/Paris-Saclay)" userId="6b065ed8-40bf-4bd7-b1e4-242bb2fb76f9" providerId="ADAL" clId="{45ECB469-050F-4C44-8F4C-1A1CFC0E56EE}" dt="2020-08-22T15:57:38.396" v="494"/>
          <ac:spMkLst>
            <pc:docMk/>
            <pc:sldMk cId="3747769102" sldId="363"/>
            <ac:spMk id="2" creationId="{3A3F1A2E-6026-4B24-A693-7C39A0D0918D}"/>
          </ac:spMkLst>
        </pc:spChg>
        <pc:spChg chg="mod">
          <ac:chgData name="Mueller, Axel (Nokia - FR/Paris-Saclay)" userId="6b065ed8-40bf-4bd7-b1e4-242bb2fb76f9" providerId="ADAL" clId="{45ECB469-050F-4C44-8F4C-1A1CFC0E56EE}" dt="2020-08-22T15:57:55.678" v="500" actId="27636"/>
          <ac:spMkLst>
            <pc:docMk/>
            <pc:sldMk cId="3747769102" sldId="363"/>
            <ac:spMk id="3" creationId="{68C19F4A-0DC8-4933-9CE6-25460625EDA3}"/>
          </ac:spMkLst>
        </pc:spChg>
      </pc:sldChg>
      <pc:sldChg chg="modSp add">
        <pc:chgData name="Mueller, Axel (Nokia - FR/Paris-Saclay)" userId="6b065ed8-40bf-4bd7-b1e4-242bb2fb76f9" providerId="ADAL" clId="{45ECB469-050F-4C44-8F4C-1A1CFC0E56EE}" dt="2020-08-22T15:59:10.818" v="521" actId="13926"/>
        <pc:sldMkLst>
          <pc:docMk/>
          <pc:sldMk cId="3875272805" sldId="364"/>
        </pc:sldMkLst>
        <pc:spChg chg="mod">
          <ac:chgData name="Mueller, Axel (Nokia - FR/Paris-Saclay)" userId="6b065ed8-40bf-4bd7-b1e4-242bb2fb76f9" providerId="ADAL" clId="{45ECB469-050F-4C44-8F4C-1A1CFC0E56EE}" dt="2020-08-22T15:58:31.124" v="508" actId="20577"/>
          <ac:spMkLst>
            <pc:docMk/>
            <pc:sldMk cId="3875272805" sldId="364"/>
            <ac:spMk id="2" creationId="{3A3F1A2E-6026-4B24-A693-7C39A0D0918D}"/>
          </ac:spMkLst>
        </pc:spChg>
        <pc:spChg chg="mod">
          <ac:chgData name="Mueller, Axel (Nokia - FR/Paris-Saclay)" userId="6b065ed8-40bf-4bd7-b1e4-242bb2fb76f9" providerId="ADAL" clId="{45ECB469-050F-4C44-8F4C-1A1CFC0E56EE}" dt="2020-08-22T15:59:10.818" v="521" actId="13926"/>
          <ac:spMkLst>
            <pc:docMk/>
            <pc:sldMk cId="3875272805" sldId="364"/>
            <ac:spMk id="3" creationId="{68C19F4A-0DC8-4933-9CE6-25460625EDA3}"/>
          </ac:spMkLst>
        </pc:spChg>
      </pc:sldChg>
      <pc:sldChg chg="modSp add">
        <pc:chgData name="Mueller, Axel (Nokia - FR/Paris-Saclay)" userId="6b065ed8-40bf-4bd7-b1e4-242bb2fb76f9" providerId="ADAL" clId="{45ECB469-050F-4C44-8F4C-1A1CFC0E56EE}" dt="2020-08-22T16:00:09.409" v="529" actId="15"/>
        <pc:sldMkLst>
          <pc:docMk/>
          <pc:sldMk cId="290314970" sldId="365"/>
        </pc:sldMkLst>
        <pc:spChg chg="mod">
          <ac:chgData name="Mueller, Axel (Nokia - FR/Paris-Saclay)" userId="6b065ed8-40bf-4bd7-b1e4-242bb2fb76f9" providerId="ADAL" clId="{45ECB469-050F-4C44-8F4C-1A1CFC0E56EE}" dt="2020-08-22T15:59:56.645" v="524"/>
          <ac:spMkLst>
            <pc:docMk/>
            <pc:sldMk cId="290314970" sldId="365"/>
            <ac:spMk id="2" creationId="{3A3F1A2E-6026-4B24-A693-7C39A0D0918D}"/>
          </ac:spMkLst>
        </pc:spChg>
        <pc:spChg chg="mod">
          <ac:chgData name="Mueller, Axel (Nokia - FR/Paris-Saclay)" userId="6b065ed8-40bf-4bd7-b1e4-242bb2fb76f9" providerId="ADAL" clId="{45ECB469-050F-4C44-8F4C-1A1CFC0E56EE}" dt="2020-08-22T16:00:09.409" v="529" actId="15"/>
          <ac:spMkLst>
            <pc:docMk/>
            <pc:sldMk cId="290314970" sldId="365"/>
            <ac:spMk id="3" creationId="{68C19F4A-0DC8-4933-9CE6-25460625EDA3}"/>
          </ac:spMkLst>
        </pc:spChg>
      </pc:sldChg>
      <pc:sldChg chg="modSp add">
        <pc:chgData name="Mueller, Axel (Nokia - FR/Paris-Saclay)" userId="6b065ed8-40bf-4bd7-b1e4-242bb2fb76f9" providerId="ADAL" clId="{45ECB469-050F-4C44-8F4C-1A1CFC0E56EE}" dt="2020-08-22T16:01:49.181" v="556" actId="13926"/>
        <pc:sldMkLst>
          <pc:docMk/>
          <pc:sldMk cId="1318589627" sldId="366"/>
        </pc:sldMkLst>
        <pc:spChg chg="mod">
          <ac:chgData name="Mueller, Axel (Nokia - FR/Paris-Saclay)" userId="6b065ed8-40bf-4bd7-b1e4-242bb2fb76f9" providerId="ADAL" clId="{45ECB469-050F-4C44-8F4C-1A1CFC0E56EE}" dt="2020-08-22T16:00:28.367" v="536" actId="27636"/>
          <ac:spMkLst>
            <pc:docMk/>
            <pc:sldMk cId="1318589627" sldId="366"/>
            <ac:spMk id="2" creationId="{3A3F1A2E-6026-4B24-A693-7C39A0D0918D}"/>
          </ac:spMkLst>
        </pc:spChg>
        <pc:spChg chg="mod">
          <ac:chgData name="Mueller, Axel (Nokia - FR/Paris-Saclay)" userId="6b065ed8-40bf-4bd7-b1e4-242bb2fb76f9" providerId="ADAL" clId="{45ECB469-050F-4C44-8F4C-1A1CFC0E56EE}" dt="2020-08-22T16:01:49.181" v="556" actId="13926"/>
          <ac:spMkLst>
            <pc:docMk/>
            <pc:sldMk cId="1318589627" sldId="366"/>
            <ac:spMk id="3" creationId="{68C19F4A-0DC8-4933-9CE6-25460625EDA3}"/>
          </ac:spMkLst>
        </pc:spChg>
      </pc:sldChg>
      <pc:sldChg chg="addSp modSp add">
        <pc:chgData name="Mueller, Axel (Nokia - FR/Paris-Saclay)" userId="6b065ed8-40bf-4bd7-b1e4-242bb2fb76f9" providerId="ADAL" clId="{45ECB469-050F-4C44-8F4C-1A1CFC0E56EE}" dt="2020-08-22T16:19:53.227" v="581" actId="13926"/>
        <pc:sldMkLst>
          <pc:docMk/>
          <pc:sldMk cId="3153541519" sldId="367"/>
        </pc:sldMkLst>
        <pc:spChg chg="mod">
          <ac:chgData name="Mueller, Axel (Nokia - FR/Paris-Saclay)" userId="6b065ed8-40bf-4bd7-b1e4-242bb2fb76f9" providerId="ADAL" clId="{45ECB469-050F-4C44-8F4C-1A1CFC0E56EE}" dt="2020-08-22T16:19:53.227" v="581" actId="13926"/>
          <ac:spMkLst>
            <pc:docMk/>
            <pc:sldMk cId="3153541519" sldId="367"/>
            <ac:spMk id="3" creationId="{68C19F4A-0DC8-4933-9CE6-25460625EDA3}"/>
          </ac:spMkLst>
        </pc:spChg>
        <pc:graphicFrameChg chg="add mod modGraphic">
          <ac:chgData name="Mueller, Axel (Nokia - FR/Paris-Saclay)" userId="6b065ed8-40bf-4bd7-b1e4-242bb2fb76f9" providerId="ADAL" clId="{45ECB469-050F-4C44-8F4C-1A1CFC0E56EE}" dt="2020-08-22T16:05:29.214" v="580" actId="13926"/>
          <ac:graphicFrameMkLst>
            <pc:docMk/>
            <pc:sldMk cId="3153541519" sldId="367"/>
            <ac:graphicFrameMk id="5" creationId="{DF0A3EA6-6130-4E40-9682-DEEF6B77EE19}"/>
          </ac:graphicFrameMkLst>
        </pc:graphicFrameChg>
      </pc:sldChg>
    </pc:docChg>
  </pc:docChgLst>
  <pc:docChgLst>
    <pc:chgData name="Mueller, Axel (Nokia - FR/Paris-Saclay)" userId="6b065ed8-40bf-4bd7-b1e4-242bb2fb76f9" providerId="ADAL" clId="{434C548F-322C-44FA-AE0D-28111FF57008}"/>
    <pc:docChg chg="custSel addSld modSld">
      <pc:chgData name="Mueller, Axel (Nokia - FR/Paris-Saclay)" userId="6b065ed8-40bf-4bd7-b1e4-242bb2fb76f9" providerId="ADAL" clId="{434C548F-322C-44FA-AE0D-28111FF57008}" dt="2020-08-25T20:47:43.445" v="512" actId="20577"/>
      <pc:docMkLst>
        <pc:docMk/>
      </pc:docMkLst>
      <pc:sldChg chg="modSp">
        <pc:chgData name="Mueller, Axel (Nokia - FR/Paris-Saclay)" userId="6b065ed8-40bf-4bd7-b1e4-242bb2fb76f9" providerId="ADAL" clId="{434C548F-322C-44FA-AE0D-28111FF57008}" dt="2020-08-25T19:49:50.993" v="46" actId="20577"/>
        <pc:sldMkLst>
          <pc:docMk/>
          <pc:sldMk cId="4087770073" sldId="370"/>
        </pc:sldMkLst>
        <pc:spChg chg="mod">
          <ac:chgData name="Mueller, Axel (Nokia - FR/Paris-Saclay)" userId="6b065ed8-40bf-4bd7-b1e4-242bb2fb76f9" providerId="ADAL" clId="{434C548F-322C-44FA-AE0D-28111FF57008}" dt="2020-08-25T19:49:50.993" v="46" actId="20577"/>
          <ac:spMkLst>
            <pc:docMk/>
            <pc:sldMk cId="4087770073" sldId="370"/>
            <ac:spMk id="3" creationId="{A8FD388C-93AB-49F2-A035-1152089D0930}"/>
          </ac:spMkLst>
        </pc:spChg>
      </pc:sldChg>
      <pc:sldChg chg="modSp">
        <pc:chgData name="Mueller, Axel (Nokia - FR/Paris-Saclay)" userId="6b065ed8-40bf-4bd7-b1e4-242bb2fb76f9" providerId="ADAL" clId="{434C548F-322C-44FA-AE0D-28111FF57008}" dt="2020-08-25T19:51:49.283" v="52" actId="20577"/>
        <pc:sldMkLst>
          <pc:docMk/>
          <pc:sldMk cId="658803553" sldId="371"/>
        </pc:sldMkLst>
        <pc:spChg chg="mod">
          <ac:chgData name="Mueller, Axel (Nokia - FR/Paris-Saclay)" userId="6b065ed8-40bf-4bd7-b1e4-242bb2fb76f9" providerId="ADAL" clId="{434C548F-322C-44FA-AE0D-28111FF57008}" dt="2020-08-25T19:51:49.283" v="52" actId="20577"/>
          <ac:spMkLst>
            <pc:docMk/>
            <pc:sldMk cId="658803553" sldId="371"/>
            <ac:spMk id="3" creationId="{A8FD388C-93AB-49F2-A035-1152089D0930}"/>
          </ac:spMkLst>
        </pc:spChg>
      </pc:sldChg>
      <pc:sldChg chg="modSp">
        <pc:chgData name="Mueller, Axel (Nokia - FR/Paris-Saclay)" userId="6b065ed8-40bf-4bd7-b1e4-242bb2fb76f9" providerId="ADAL" clId="{434C548F-322C-44FA-AE0D-28111FF57008}" dt="2020-08-25T19:56:57.863" v="59" actId="20577"/>
        <pc:sldMkLst>
          <pc:docMk/>
          <pc:sldMk cId="1198991897" sldId="372"/>
        </pc:sldMkLst>
        <pc:spChg chg="mod">
          <ac:chgData name="Mueller, Axel (Nokia - FR/Paris-Saclay)" userId="6b065ed8-40bf-4bd7-b1e4-242bb2fb76f9" providerId="ADAL" clId="{434C548F-322C-44FA-AE0D-28111FF57008}" dt="2020-08-25T19:56:57.863" v="59" actId="20577"/>
          <ac:spMkLst>
            <pc:docMk/>
            <pc:sldMk cId="1198991897" sldId="372"/>
            <ac:spMk id="3" creationId="{A8FD388C-93AB-49F2-A035-1152089D0930}"/>
          </ac:spMkLst>
        </pc:spChg>
      </pc:sldChg>
      <pc:sldChg chg="modSp">
        <pc:chgData name="Mueller, Axel (Nokia - FR/Paris-Saclay)" userId="6b065ed8-40bf-4bd7-b1e4-242bb2fb76f9" providerId="ADAL" clId="{434C548F-322C-44FA-AE0D-28111FF57008}" dt="2020-08-25T19:58:50.203" v="72" actId="20577"/>
        <pc:sldMkLst>
          <pc:docMk/>
          <pc:sldMk cId="1499374322" sldId="373"/>
        </pc:sldMkLst>
        <pc:spChg chg="mod">
          <ac:chgData name="Mueller, Axel (Nokia - FR/Paris-Saclay)" userId="6b065ed8-40bf-4bd7-b1e4-242bb2fb76f9" providerId="ADAL" clId="{434C548F-322C-44FA-AE0D-28111FF57008}" dt="2020-08-25T19:58:50.203" v="72" actId="20577"/>
          <ac:spMkLst>
            <pc:docMk/>
            <pc:sldMk cId="1499374322" sldId="373"/>
            <ac:spMk id="3" creationId="{A8FD388C-93AB-49F2-A035-1152089D0930}"/>
          </ac:spMkLst>
        </pc:spChg>
      </pc:sldChg>
      <pc:sldChg chg="modSp">
        <pc:chgData name="Mueller, Axel (Nokia - FR/Paris-Saclay)" userId="6b065ed8-40bf-4bd7-b1e4-242bb2fb76f9" providerId="ADAL" clId="{434C548F-322C-44FA-AE0D-28111FF57008}" dt="2020-08-25T20:13:12.523" v="123" actId="27636"/>
        <pc:sldMkLst>
          <pc:docMk/>
          <pc:sldMk cId="2934339870" sldId="376"/>
        </pc:sldMkLst>
        <pc:spChg chg="mod">
          <ac:chgData name="Mueller, Axel (Nokia - FR/Paris-Saclay)" userId="6b065ed8-40bf-4bd7-b1e4-242bb2fb76f9" providerId="ADAL" clId="{434C548F-322C-44FA-AE0D-28111FF57008}" dt="2020-08-25T20:13:12.523" v="123" actId="27636"/>
          <ac:spMkLst>
            <pc:docMk/>
            <pc:sldMk cId="2934339870" sldId="376"/>
            <ac:spMk id="3" creationId="{4565CE8B-38F3-4084-BABA-EDA28FCCEFD4}"/>
          </ac:spMkLst>
        </pc:spChg>
      </pc:sldChg>
      <pc:sldChg chg="modSp">
        <pc:chgData name="Mueller, Axel (Nokia - FR/Paris-Saclay)" userId="6b065ed8-40bf-4bd7-b1e4-242bb2fb76f9" providerId="ADAL" clId="{434C548F-322C-44FA-AE0D-28111FF57008}" dt="2020-08-25T20:15:57.064" v="316" actId="20577"/>
        <pc:sldMkLst>
          <pc:docMk/>
          <pc:sldMk cId="750909717" sldId="377"/>
        </pc:sldMkLst>
        <pc:spChg chg="mod">
          <ac:chgData name="Mueller, Axel (Nokia - FR/Paris-Saclay)" userId="6b065ed8-40bf-4bd7-b1e4-242bb2fb76f9" providerId="ADAL" clId="{434C548F-322C-44FA-AE0D-28111FF57008}" dt="2020-08-25T20:15:57.064" v="316" actId="20577"/>
          <ac:spMkLst>
            <pc:docMk/>
            <pc:sldMk cId="750909717" sldId="377"/>
            <ac:spMk id="3" creationId="{4565CE8B-38F3-4084-BABA-EDA28FCCEFD4}"/>
          </ac:spMkLst>
        </pc:spChg>
      </pc:sldChg>
      <pc:sldChg chg="modSp">
        <pc:chgData name="Mueller, Axel (Nokia - FR/Paris-Saclay)" userId="6b065ed8-40bf-4bd7-b1e4-242bb2fb76f9" providerId="ADAL" clId="{434C548F-322C-44FA-AE0D-28111FF57008}" dt="2020-08-25T20:17:32.043" v="341" actId="13926"/>
        <pc:sldMkLst>
          <pc:docMk/>
          <pc:sldMk cId="2659252392" sldId="378"/>
        </pc:sldMkLst>
        <pc:spChg chg="mod">
          <ac:chgData name="Mueller, Axel (Nokia - FR/Paris-Saclay)" userId="6b065ed8-40bf-4bd7-b1e4-242bb2fb76f9" providerId="ADAL" clId="{434C548F-322C-44FA-AE0D-28111FF57008}" dt="2020-08-25T20:17:32.043" v="341" actId="13926"/>
          <ac:spMkLst>
            <pc:docMk/>
            <pc:sldMk cId="2659252392" sldId="378"/>
            <ac:spMk id="3" creationId="{4565CE8B-38F3-4084-BABA-EDA28FCCEFD4}"/>
          </ac:spMkLst>
        </pc:spChg>
      </pc:sldChg>
      <pc:sldChg chg="modSp">
        <pc:chgData name="Mueller, Axel (Nokia - FR/Paris-Saclay)" userId="6b065ed8-40bf-4bd7-b1e4-242bb2fb76f9" providerId="ADAL" clId="{434C548F-322C-44FA-AE0D-28111FF57008}" dt="2020-08-25T20:32:24.613" v="484" actId="20577"/>
        <pc:sldMkLst>
          <pc:docMk/>
          <pc:sldMk cId="542219488" sldId="382"/>
        </pc:sldMkLst>
        <pc:spChg chg="mod">
          <ac:chgData name="Mueller, Axel (Nokia - FR/Paris-Saclay)" userId="6b065ed8-40bf-4bd7-b1e4-242bb2fb76f9" providerId="ADAL" clId="{434C548F-322C-44FA-AE0D-28111FF57008}" dt="2020-08-25T20:32:24.613" v="484" actId="20577"/>
          <ac:spMkLst>
            <pc:docMk/>
            <pc:sldMk cId="542219488" sldId="382"/>
            <ac:spMk id="3" creationId="{AE684D18-BE04-43C4-83F4-9BB4806C4678}"/>
          </ac:spMkLst>
        </pc:spChg>
      </pc:sldChg>
      <pc:sldChg chg="modSp">
        <pc:chgData name="Mueller, Axel (Nokia - FR/Paris-Saclay)" userId="6b065ed8-40bf-4bd7-b1e4-242bb2fb76f9" providerId="ADAL" clId="{434C548F-322C-44FA-AE0D-28111FF57008}" dt="2020-08-25T20:34:36.199" v="494" actId="20577"/>
        <pc:sldMkLst>
          <pc:docMk/>
          <pc:sldMk cId="3079119767" sldId="383"/>
        </pc:sldMkLst>
        <pc:spChg chg="mod">
          <ac:chgData name="Mueller, Axel (Nokia - FR/Paris-Saclay)" userId="6b065ed8-40bf-4bd7-b1e4-242bb2fb76f9" providerId="ADAL" clId="{434C548F-322C-44FA-AE0D-28111FF57008}" dt="2020-08-25T20:34:36.199" v="494" actId="20577"/>
          <ac:spMkLst>
            <pc:docMk/>
            <pc:sldMk cId="3079119767" sldId="383"/>
            <ac:spMk id="3" creationId="{AE684D18-BE04-43C4-83F4-9BB4806C4678}"/>
          </ac:spMkLst>
        </pc:spChg>
      </pc:sldChg>
      <pc:sldChg chg="modSp">
        <pc:chgData name="Mueller, Axel (Nokia - FR/Paris-Saclay)" userId="6b065ed8-40bf-4bd7-b1e4-242bb2fb76f9" providerId="ADAL" clId="{434C548F-322C-44FA-AE0D-28111FF57008}" dt="2020-08-25T20:47:43.445" v="512" actId="20577"/>
        <pc:sldMkLst>
          <pc:docMk/>
          <pc:sldMk cId="672817524" sldId="384"/>
        </pc:sldMkLst>
        <pc:spChg chg="mod">
          <ac:chgData name="Mueller, Axel (Nokia - FR/Paris-Saclay)" userId="6b065ed8-40bf-4bd7-b1e4-242bb2fb76f9" providerId="ADAL" clId="{434C548F-322C-44FA-AE0D-28111FF57008}" dt="2020-08-25T20:47:43.445" v="512" actId="20577"/>
          <ac:spMkLst>
            <pc:docMk/>
            <pc:sldMk cId="672817524" sldId="384"/>
            <ac:spMk id="3" creationId="{AE684D18-BE04-43C4-83F4-9BB4806C4678}"/>
          </ac:spMkLst>
        </pc:spChg>
      </pc:sldChg>
      <pc:sldChg chg="modSp add">
        <pc:chgData name="Mueller, Axel (Nokia - FR/Paris-Saclay)" userId="6b065ed8-40bf-4bd7-b1e4-242bb2fb76f9" providerId="ADAL" clId="{434C548F-322C-44FA-AE0D-28111FF57008}" dt="2020-08-25T20:26:58.504" v="358" actId="15"/>
        <pc:sldMkLst>
          <pc:docMk/>
          <pc:sldMk cId="3871439453" sldId="386"/>
        </pc:sldMkLst>
        <pc:spChg chg="mod">
          <ac:chgData name="Mueller, Axel (Nokia - FR/Paris-Saclay)" userId="6b065ed8-40bf-4bd7-b1e4-242bb2fb76f9" providerId="ADAL" clId="{434C548F-322C-44FA-AE0D-28111FF57008}" dt="2020-08-25T20:26:58.504" v="358" actId="15"/>
          <ac:spMkLst>
            <pc:docMk/>
            <pc:sldMk cId="3871439453" sldId="386"/>
            <ac:spMk id="3" creationId="{AE684D18-BE04-43C4-83F4-9BB4806C4678}"/>
          </ac:spMkLst>
        </pc:spChg>
      </pc:sldChg>
      <pc:sldChg chg="modSp add">
        <pc:chgData name="Mueller, Axel (Nokia - FR/Paris-Saclay)" userId="6b065ed8-40bf-4bd7-b1e4-242bb2fb76f9" providerId="ADAL" clId="{434C548F-322C-44FA-AE0D-28111FF57008}" dt="2020-08-25T20:33:56.330" v="488" actId="27636"/>
        <pc:sldMkLst>
          <pc:docMk/>
          <pc:sldMk cId="3722263091" sldId="387"/>
        </pc:sldMkLst>
        <pc:spChg chg="mod">
          <ac:chgData name="Mueller, Axel (Nokia - FR/Paris-Saclay)" userId="6b065ed8-40bf-4bd7-b1e4-242bb2fb76f9" providerId="ADAL" clId="{434C548F-322C-44FA-AE0D-28111FF57008}" dt="2020-08-25T20:33:56.330" v="488" actId="27636"/>
          <ac:spMkLst>
            <pc:docMk/>
            <pc:sldMk cId="3722263091" sldId="387"/>
            <ac:spMk id="3" creationId="{AE684D18-BE04-43C4-83F4-9BB4806C4678}"/>
          </ac:spMkLst>
        </pc:spChg>
      </pc:sldChg>
    </pc:docChg>
  </pc:docChgLst>
  <pc:docChgLst>
    <pc:chgData name="Mueller, Axel (Nokia - FR/Paris-Saclay)" userId="6b065ed8-40bf-4bd7-b1e4-242bb2fb76f9" providerId="ADAL" clId="{29A4F44D-3EF1-4C4F-AF21-433E1EB2067C}"/>
    <pc:docChg chg="custSel modSld">
      <pc:chgData name="Mueller, Axel (Nokia - FR/Paris-Saclay)" userId="6b065ed8-40bf-4bd7-b1e4-242bb2fb76f9" providerId="ADAL" clId="{29A4F44D-3EF1-4C4F-AF21-433E1EB2067C}" dt="2020-08-26T12:29:30.565" v="6" actId="20577"/>
      <pc:docMkLst>
        <pc:docMk/>
      </pc:docMkLst>
      <pc:sldChg chg="modSp">
        <pc:chgData name="Mueller, Axel (Nokia - FR/Paris-Saclay)" userId="6b065ed8-40bf-4bd7-b1e4-242bb2fb76f9" providerId="ADAL" clId="{29A4F44D-3EF1-4C4F-AF21-433E1EB2067C}" dt="2020-08-26T12:25:35.963" v="1" actId="27636"/>
        <pc:sldMkLst>
          <pc:docMk/>
          <pc:sldMk cId="2659252392" sldId="378"/>
        </pc:sldMkLst>
        <pc:spChg chg="mod">
          <ac:chgData name="Mueller, Axel (Nokia - FR/Paris-Saclay)" userId="6b065ed8-40bf-4bd7-b1e4-242bb2fb76f9" providerId="ADAL" clId="{29A4F44D-3EF1-4C4F-AF21-433E1EB2067C}" dt="2020-08-26T12:25:35.963" v="1" actId="27636"/>
          <ac:spMkLst>
            <pc:docMk/>
            <pc:sldMk cId="2659252392" sldId="378"/>
            <ac:spMk id="3" creationId="{4565CE8B-38F3-4084-BABA-EDA28FCCEFD4}"/>
          </ac:spMkLst>
        </pc:spChg>
      </pc:sldChg>
      <pc:sldChg chg="modSp">
        <pc:chgData name="Mueller, Axel (Nokia - FR/Paris-Saclay)" userId="6b065ed8-40bf-4bd7-b1e4-242bb2fb76f9" providerId="ADAL" clId="{29A4F44D-3EF1-4C4F-AF21-433E1EB2067C}" dt="2020-08-26T12:29:30.565" v="6" actId="20577"/>
        <pc:sldMkLst>
          <pc:docMk/>
          <pc:sldMk cId="326720443" sldId="380"/>
        </pc:sldMkLst>
        <pc:spChg chg="mod">
          <ac:chgData name="Mueller, Axel (Nokia - FR/Paris-Saclay)" userId="6b065ed8-40bf-4bd7-b1e4-242bb2fb76f9" providerId="ADAL" clId="{29A4F44D-3EF1-4C4F-AF21-433E1EB2067C}" dt="2020-08-26T12:29:30.565" v="6" actId="20577"/>
          <ac:spMkLst>
            <pc:docMk/>
            <pc:sldMk cId="326720443" sldId="380"/>
            <ac:spMk id="3" creationId="{AE684D18-BE04-43C4-83F4-9BB4806C4678}"/>
          </ac:spMkLst>
        </pc:spChg>
      </pc:sldChg>
    </pc:docChg>
  </pc:docChgLst>
  <pc:docChgLst>
    <pc:chgData name="Mueller, Axel (Nokia - FR/Paris-Saclay)" userId="6b065ed8-40bf-4bd7-b1e4-242bb2fb76f9" providerId="ADAL" clId="{D990FC08-9C82-4E44-BF0C-8ACE06540443}"/>
    <pc:docChg chg="custSel delSld modSld">
      <pc:chgData name="Mueller, Axel (Nokia - FR/Paris-Saclay)" userId="6b065ed8-40bf-4bd7-b1e4-242bb2fb76f9" providerId="ADAL" clId="{D990FC08-9C82-4E44-BF0C-8ACE06540443}" dt="2020-08-26T18:19:45.282" v="76" actId="6549"/>
      <pc:docMkLst>
        <pc:docMk/>
      </pc:docMkLst>
      <pc:sldChg chg="modSp">
        <pc:chgData name="Mueller, Axel (Nokia - FR/Paris-Saclay)" userId="6b065ed8-40bf-4bd7-b1e4-242bb2fb76f9" providerId="ADAL" clId="{D990FC08-9C82-4E44-BF0C-8ACE06540443}" dt="2020-08-26T18:14:36.580" v="4" actId="6549"/>
        <pc:sldMkLst>
          <pc:docMk/>
          <pc:sldMk cId="3181677693" sldId="256"/>
        </pc:sldMkLst>
        <pc:spChg chg="mod">
          <ac:chgData name="Mueller, Axel (Nokia - FR/Paris-Saclay)" userId="6b065ed8-40bf-4bd7-b1e4-242bb2fb76f9" providerId="ADAL" clId="{D990FC08-9C82-4E44-BF0C-8ACE06540443}" dt="2020-08-26T18:14:36.580" v="4" actId="6549"/>
          <ac:spMkLst>
            <pc:docMk/>
            <pc:sldMk cId="3181677693" sldId="256"/>
            <ac:spMk id="5" creationId="{00000000-0000-0000-0000-000000000000}"/>
          </ac:spMkLst>
        </pc:spChg>
      </pc:sldChg>
      <pc:sldChg chg="modSp">
        <pc:chgData name="Mueller, Axel (Nokia - FR/Paris-Saclay)" userId="6b065ed8-40bf-4bd7-b1e4-242bb2fb76f9" providerId="ADAL" clId="{D990FC08-9C82-4E44-BF0C-8ACE06540443}" dt="2020-08-26T18:14:59.021" v="10" actId="20577"/>
        <pc:sldMkLst>
          <pc:docMk/>
          <pc:sldMk cId="4087770073" sldId="370"/>
        </pc:sldMkLst>
        <pc:spChg chg="mod">
          <ac:chgData name="Mueller, Axel (Nokia - FR/Paris-Saclay)" userId="6b065ed8-40bf-4bd7-b1e4-242bb2fb76f9" providerId="ADAL" clId="{D990FC08-9C82-4E44-BF0C-8ACE06540443}" dt="2020-08-26T18:14:59.021" v="10" actId="20577"/>
          <ac:spMkLst>
            <pc:docMk/>
            <pc:sldMk cId="4087770073" sldId="370"/>
            <ac:spMk id="3" creationId="{A8FD388C-93AB-49F2-A035-1152089D0930}"/>
          </ac:spMkLst>
        </pc:spChg>
      </pc:sldChg>
      <pc:sldChg chg="modSp">
        <pc:chgData name="Mueller, Axel (Nokia - FR/Paris-Saclay)" userId="6b065ed8-40bf-4bd7-b1e4-242bb2fb76f9" providerId="ADAL" clId="{D990FC08-9C82-4E44-BF0C-8ACE06540443}" dt="2020-08-26T18:15:25.713" v="20" actId="13926"/>
        <pc:sldMkLst>
          <pc:docMk/>
          <pc:sldMk cId="658803553" sldId="371"/>
        </pc:sldMkLst>
        <pc:spChg chg="mod">
          <ac:chgData name="Mueller, Axel (Nokia - FR/Paris-Saclay)" userId="6b065ed8-40bf-4bd7-b1e4-242bb2fb76f9" providerId="ADAL" clId="{D990FC08-9C82-4E44-BF0C-8ACE06540443}" dt="2020-08-26T18:15:25.713" v="20" actId="13926"/>
          <ac:spMkLst>
            <pc:docMk/>
            <pc:sldMk cId="658803553" sldId="371"/>
            <ac:spMk id="3" creationId="{A8FD388C-93AB-49F2-A035-1152089D0930}"/>
          </ac:spMkLst>
        </pc:spChg>
      </pc:sldChg>
      <pc:sldChg chg="modSp">
        <pc:chgData name="Mueller, Axel (Nokia - FR/Paris-Saclay)" userId="6b065ed8-40bf-4bd7-b1e4-242bb2fb76f9" providerId="ADAL" clId="{D990FC08-9C82-4E44-BF0C-8ACE06540443}" dt="2020-08-26T18:15:42.050" v="23" actId="20577"/>
        <pc:sldMkLst>
          <pc:docMk/>
          <pc:sldMk cId="1198991897" sldId="372"/>
        </pc:sldMkLst>
        <pc:spChg chg="mod">
          <ac:chgData name="Mueller, Axel (Nokia - FR/Paris-Saclay)" userId="6b065ed8-40bf-4bd7-b1e4-242bb2fb76f9" providerId="ADAL" clId="{D990FC08-9C82-4E44-BF0C-8ACE06540443}" dt="2020-08-26T18:15:42.050" v="23" actId="20577"/>
          <ac:spMkLst>
            <pc:docMk/>
            <pc:sldMk cId="1198991897" sldId="372"/>
            <ac:spMk id="3" creationId="{A8FD388C-93AB-49F2-A035-1152089D0930}"/>
          </ac:spMkLst>
        </pc:spChg>
      </pc:sldChg>
      <pc:sldChg chg="modSp">
        <pc:chgData name="Mueller, Axel (Nokia - FR/Paris-Saclay)" userId="6b065ed8-40bf-4bd7-b1e4-242bb2fb76f9" providerId="ADAL" clId="{D990FC08-9C82-4E44-BF0C-8ACE06540443}" dt="2020-08-26T18:16:14.068" v="29" actId="13926"/>
        <pc:sldMkLst>
          <pc:docMk/>
          <pc:sldMk cId="1499374322" sldId="373"/>
        </pc:sldMkLst>
        <pc:spChg chg="mod">
          <ac:chgData name="Mueller, Axel (Nokia - FR/Paris-Saclay)" userId="6b065ed8-40bf-4bd7-b1e4-242bb2fb76f9" providerId="ADAL" clId="{D990FC08-9C82-4E44-BF0C-8ACE06540443}" dt="2020-08-26T18:16:14.068" v="29" actId="13926"/>
          <ac:spMkLst>
            <pc:docMk/>
            <pc:sldMk cId="1499374322" sldId="373"/>
            <ac:spMk id="3" creationId="{A8FD388C-93AB-49F2-A035-1152089D0930}"/>
          </ac:spMkLst>
        </pc:spChg>
      </pc:sldChg>
      <pc:sldChg chg="modSp">
        <pc:chgData name="Mueller, Axel (Nokia - FR/Paris-Saclay)" userId="6b065ed8-40bf-4bd7-b1e4-242bb2fb76f9" providerId="ADAL" clId="{D990FC08-9C82-4E44-BF0C-8ACE06540443}" dt="2020-08-26T18:16:24.797" v="31" actId="6549"/>
        <pc:sldMkLst>
          <pc:docMk/>
          <pc:sldMk cId="657921166" sldId="375"/>
        </pc:sldMkLst>
        <pc:spChg chg="mod">
          <ac:chgData name="Mueller, Axel (Nokia - FR/Paris-Saclay)" userId="6b065ed8-40bf-4bd7-b1e4-242bb2fb76f9" providerId="ADAL" clId="{D990FC08-9C82-4E44-BF0C-8ACE06540443}" dt="2020-08-26T18:16:24.797" v="31" actId="6549"/>
          <ac:spMkLst>
            <pc:docMk/>
            <pc:sldMk cId="657921166" sldId="375"/>
            <ac:spMk id="3" creationId="{4565CE8B-38F3-4084-BABA-EDA28FCCEFD4}"/>
          </ac:spMkLst>
        </pc:spChg>
      </pc:sldChg>
      <pc:sldChg chg="modSp">
        <pc:chgData name="Mueller, Axel (Nokia - FR/Paris-Saclay)" userId="6b065ed8-40bf-4bd7-b1e4-242bb2fb76f9" providerId="ADAL" clId="{D990FC08-9C82-4E44-BF0C-8ACE06540443}" dt="2020-08-26T18:16:44.504" v="38" actId="6549"/>
        <pc:sldMkLst>
          <pc:docMk/>
          <pc:sldMk cId="2934339870" sldId="376"/>
        </pc:sldMkLst>
        <pc:spChg chg="mod">
          <ac:chgData name="Mueller, Axel (Nokia - FR/Paris-Saclay)" userId="6b065ed8-40bf-4bd7-b1e4-242bb2fb76f9" providerId="ADAL" clId="{D990FC08-9C82-4E44-BF0C-8ACE06540443}" dt="2020-08-26T18:16:44.504" v="38" actId="6549"/>
          <ac:spMkLst>
            <pc:docMk/>
            <pc:sldMk cId="2934339870" sldId="376"/>
            <ac:spMk id="3" creationId="{4565CE8B-38F3-4084-BABA-EDA28FCCEFD4}"/>
          </ac:spMkLst>
        </pc:spChg>
      </pc:sldChg>
      <pc:sldChg chg="modSp">
        <pc:chgData name="Mueller, Axel (Nokia - FR/Paris-Saclay)" userId="6b065ed8-40bf-4bd7-b1e4-242bb2fb76f9" providerId="ADAL" clId="{D990FC08-9C82-4E44-BF0C-8ACE06540443}" dt="2020-08-26T18:17:03.934" v="40" actId="27636"/>
        <pc:sldMkLst>
          <pc:docMk/>
          <pc:sldMk cId="750909717" sldId="377"/>
        </pc:sldMkLst>
        <pc:spChg chg="mod">
          <ac:chgData name="Mueller, Axel (Nokia - FR/Paris-Saclay)" userId="6b065ed8-40bf-4bd7-b1e4-242bb2fb76f9" providerId="ADAL" clId="{D990FC08-9C82-4E44-BF0C-8ACE06540443}" dt="2020-08-26T18:17:03.934" v="40" actId="27636"/>
          <ac:spMkLst>
            <pc:docMk/>
            <pc:sldMk cId="750909717" sldId="377"/>
            <ac:spMk id="3" creationId="{4565CE8B-38F3-4084-BABA-EDA28FCCEFD4}"/>
          </ac:spMkLst>
        </pc:spChg>
      </pc:sldChg>
      <pc:sldChg chg="modSp">
        <pc:chgData name="Mueller, Axel (Nokia - FR/Paris-Saclay)" userId="6b065ed8-40bf-4bd7-b1e4-242bb2fb76f9" providerId="ADAL" clId="{D990FC08-9C82-4E44-BF0C-8ACE06540443}" dt="2020-08-26T18:17:27.672" v="44" actId="13926"/>
        <pc:sldMkLst>
          <pc:docMk/>
          <pc:sldMk cId="2659252392" sldId="378"/>
        </pc:sldMkLst>
        <pc:spChg chg="mod">
          <ac:chgData name="Mueller, Axel (Nokia - FR/Paris-Saclay)" userId="6b065ed8-40bf-4bd7-b1e4-242bb2fb76f9" providerId="ADAL" clId="{D990FC08-9C82-4E44-BF0C-8ACE06540443}" dt="2020-08-26T18:17:27.672" v="44" actId="13926"/>
          <ac:spMkLst>
            <pc:docMk/>
            <pc:sldMk cId="2659252392" sldId="378"/>
            <ac:spMk id="3" creationId="{4565CE8B-38F3-4084-BABA-EDA28FCCEFD4}"/>
          </ac:spMkLst>
        </pc:spChg>
      </pc:sldChg>
      <pc:sldChg chg="modSp">
        <pc:chgData name="Mueller, Axel (Nokia - FR/Paris-Saclay)" userId="6b065ed8-40bf-4bd7-b1e4-242bb2fb76f9" providerId="ADAL" clId="{D990FC08-9C82-4E44-BF0C-8ACE06540443}" dt="2020-08-26T18:18:16.144" v="60" actId="27636"/>
        <pc:sldMkLst>
          <pc:docMk/>
          <pc:sldMk cId="326720443" sldId="380"/>
        </pc:sldMkLst>
        <pc:spChg chg="mod">
          <ac:chgData name="Mueller, Axel (Nokia - FR/Paris-Saclay)" userId="6b065ed8-40bf-4bd7-b1e4-242bb2fb76f9" providerId="ADAL" clId="{D990FC08-9C82-4E44-BF0C-8ACE06540443}" dt="2020-08-26T18:18:16.144" v="60" actId="27636"/>
          <ac:spMkLst>
            <pc:docMk/>
            <pc:sldMk cId="326720443" sldId="380"/>
            <ac:spMk id="3" creationId="{AE684D18-BE04-43C4-83F4-9BB4806C4678}"/>
          </ac:spMkLst>
        </pc:spChg>
      </pc:sldChg>
      <pc:sldChg chg="modSp">
        <pc:chgData name="Mueller, Axel (Nokia - FR/Paris-Saclay)" userId="6b065ed8-40bf-4bd7-b1e4-242bb2fb76f9" providerId="ADAL" clId="{D990FC08-9C82-4E44-BF0C-8ACE06540443}" dt="2020-08-26T18:18:34.676" v="63" actId="6549"/>
        <pc:sldMkLst>
          <pc:docMk/>
          <pc:sldMk cId="3402200292" sldId="381"/>
        </pc:sldMkLst>
        <pc:spChg chg="mod">
          <ac:chgData name="Mueller, Axel (Nokia - FR/Paris-Saclay)" userId="6b065ed8-40bf-4bd7-b1e4-242bb2fb76f9" providerId="ADAL" clId="{D990FC08-9C82-4E44-BF0C-8ACE06540443}" dt="2020-08-26T18:18:34.676" v="63" actId="6549"/>
          <ac:spMkLst>
            <pc:docMk/>
            <pc:sldMk cId="3402200292" sldId="381"/>
            <ac:spMk id="3" creationId="{AE684D18-BE04-43C4-83F4-9BB4806C4678}"/>
          </ac:spMkLst>
        </pc:spChg>
      </pc:sldChg>
      <pc:sldChg chg="modSp">
        <pc:chgData name="Mueller, Axel (Nokia - FR/Paris-Saclay)" userId="6b065ed8-40bf-4bd7-b1e4-242bb2fb76f9" providerId="ADAL" clId="{D990FC08-9C82-4E44-BF0C-8ACE06540443}" dt="2020-08-26T18:18:46.632" v="65" actId="6549"/>
        <pc:sldMkLst>
          <pc:docMk/>
          <pc:sldMk cId="542219488" sldId="382"/>
        </pc:sldMkLst>
        <pc:spChg chg="mod">
          <ac:chgData name="Mueller, Axel (Nokia - FR/Paris-Saclay)" userId="6b065ed8-40bf-4bd7-b1e4-242bb2fb76f9" providerId="ADAL" clId="{D990FC08-9C82-4E44-BF0C-8ACE06540443}" dt="2020-08-26T18:18:46.632" v="65" actId="6549"/>
          <ac:spMkLst>
            <pc:docMk/>
            <pc:sldMk cId="542219488" sldId="382"/>
            <ac:spMk id="3" creationId="{AE684D18-BE04-43C4-83F4-9BB4806C4678}"/>
          </ac:spMkLst>
        </pc:spChg>
      </pc:sldChg>
      <pc:sldChg chg="modSp">
        <pc:chgData name="Mueller, Axel (Nokia - FR/Paris-Saclay)" userId="6b065ed8-40bf-4bd7-b1e4-242bb2fb76f9" providerId="ADAL" clId="{D990FC08-9C82-4E44-BF0C-8ACE06540443}" dt="2020-08-26T18:19:15.459" v="68" actId="27636"/>
        <pc:sldMkLst>
          <pc:docMk/>
          <pc:sldMk cId="3079119767" sldId="383"/>
        </pc:sldMkLst>
        <pc:spChg chg="mod">
          <ac:chgData name="Mueller, Axel (Nokia - FR/Paris-Saclay)" userId="6b065ed8-40bf-4bd7-b1e4-242bb2fb76f9" providerId="ADAL" clId="{D990FC08-9C82-4E44-BF0C-8ACE06540443}" dt="2020-08-26T18:19:15.459" v="68" actId="27636"/>
          <ac:spMkLst>
            <pc:docMk/>
            <pc:sldMk cId="3079119767" sldId="383"/>
            <ac:spMk id="3" creationId="{AE684D18-BE04-43C4-83F4-9BB4806C4678}"/>
          </ac:spMkLst>
        </pc:spChg>
      </pc:sldChg>
      <pc:sldChg chg="modSp">
        <pc:chgData name="Mueller, Axel (Nokia - FR/Paris-Saclay)" userId="6b065ed8-40bf-4bd7-b1e4-242bb2fb76f9" providerId="ADAL" clId="{D990FC08-9C82-4E44-BF0C-8ACE06540443}" dt="2020-08-26T18:19:34.362" v="74" actId="20577"/>
        <pc:sldMkLst>
          <pc:docMk/>
          <pc:sldMk cId="672817524" sldId="384"/>
        </pc:sldMkLst>
        <pc:spChg chg="mod">
          <ac:chgData name="Mueller, Axel (Nokia - FR/Paris-Saclay)" userId="6b065ed8-40bf-4bd7-b1e4-242bb2fb76f9" providerId="ADAL" clId="{D990FC08-9C82-4E44-BF0C-8ACE06540443}" dt="2020-08-26T18:19:34.362" v="74" actId="20577"/>
          <ac:spMkLst>
            <pc:docMk/>
            <pc:sldMk cId="672817524" sldId="384"/>
            <ac:spMk id="3" creationId="{AE684D18-BE04-43C4-83F4-9BB4806C4678}"/>
          </ac:spMkLst>
        </pc:spChg>
      </pc:sldChg>
      <pc:sldChg chg="modSp">
        <pc:chgData name="Mueller, Axel (Nokia - FR/Paris-Saclay)" userId="6b065ed8-40bf-4bd7-b1e4-242bb2fb76f9" providerId="ADAL" clId="{D990FC08-9C82-4E44-BF0C-8ACE06540443}" dt="2020-08-26T18:19:45.282" v="76" actId="6549"/>
        <pc:sldMkLst>
          <pc:docMk/>
          <pc:sldMk cId="3060688568" sldId="385"/>
        </pc:sldMkLst>
        <pc:spChg chg="mod">
          <ac:chgData name="Mueller, Axel (Nokia - FR/Paris-Saclay)" userId="6b065ed8-40bf-4bd7-b1e4-242bb2fb76f9" providerId="ADAL" clId="{D990FC08-9C82-4E44-BF0C-8ACE06540443}" dt="2020-08-26T18:19:45.282" v="76" actId="6549"/>
          <ac:spMkLst>
            <pc:docMk/>
            <pc:sldMk cId="3060688568" sldId="385"/>
            <ac:spMk id="3" creationId="{AE684D18-BE04-43C4-83F4-9BB4806C4678}"/>
          </ac:spMkLst>
        </pc:spChg>
      </pc:sldChg>
      <pc:sldChg chg="modSp del">
        <pc:chgData name="Mueller, Axel (Nokia - FR/Paris-Saclay)" userId="6b065ed8-40bf-4bd7-b1e4-242bb2fb76f9" providerId="ADAL" clId="{D990FC08-9C82-4E44-BF0C-8ACE06540443}" dt="2020-08-26T18:18:22.557" v="61" actId="2696"/>
        <pc:sldMkLst>
          <pc:docMk/>
          <pc:sldMk cId="3871439453" sldId="386"/>
        </pc:sldMkLst>
        <pc:spChg chg="mod">
          <ac:chgData name="Mueller, Axel (Nokia - FR/Paris-Saclay)" userId="6b065ed8-40bf-4bd7-b1e4-242bb2fb76f9" providerId="ADAL" clId="{D990FC08-9C82-4E44-BF0C-8ACE06540443}" dt="2020-08-26T18:18:06.662" v="53" actId="27636"/>
          <ac:spMkLst>
            <pc:docMk/>
            <pc:sldMk cId="3871439453" sldId="386"/>
            <ac:spMk id="3" creationId="{AE684D18-BE04-43C4-83F4-9BB4806C4678}"/>
          </ac:spMkLst>
        </pc:spChg>
      </pc:sldChg>
      <pc:sldChg chg="modSp">
        <pc:chgData name="Mueller, Axel (Nokia - FR/Paris-Saclay)" userId="6b065ed8-40bf-4bd7-b1e4-242bb2fb76f9" providerId="ADAL" clId="{D990FC08-9C82-4E44-BF0C-8ACE06540443}" dt="2020-08-26T18:19:06.711" v="66" actId="6549"/>
        <pc:sldMkLst>
          <pc:docMk/>
          <pc:sldMk cId="3722263091" sldId="387"/>
        </pc:sldMkLst>
        <pc:spChg chg="mod">
          <ac:chgData name="Mueller, Axel (Nokia - FR/Paris-Saclay)" userId="6b065ed8-40bf-4bd7-b1e4-242bb2fb76f9" providerId="ADAL" clId="{D990FC08-9C82-4E44-BF0C-8ACE06540443}" dt="2020-08-26T18:19:06.711" v="66" actId="6549"/>
          <ac:spMkLst>
            <pc:docMk/>
            <pc:sldMk cId="3722263091" sldId="387"/>
            <ac:spMk id="3" creationId="{AE684D18-BE04-43C4-83F4-9BB4806C4678}"/>
          </ac:spMkLst>
        </pc:spChg>
      </pc:sldChg>
    </pc:docChg>
  </pc:docChgLst>
  <pc:docChgLst>
    <pc:chgData name="Mueller, Axel (Nokia - FR/Paris-Saclay)" userId="6b065ed8-40bf-4bd7-b1e4-242bb2fb76f9" providerId="ADAL" clId="{8E4F1536-281D-4631-8EBE-9A5F911C1FEA}"/>
    <pc:docChg chg="undo custSel addSld delSld modSld">
      <pc:chgData name="Mueller, Axel (Nokia - FR/Paris-Saclay)" userId="6b065ed8-40bf-4bd7-b1e4-242bb2fb76f9" providerId="ADAL" clId="{8E4F1536-281D-4631-8EBE-9A5F911C1FEA}" dt="2020-08-22T18:48:43.803" v="464" actId="313"/>
      <pc:docMkLst>
        <pc:docMk/>
      </pc:docMkLst>
      <pc:sldChg chg="modSp">
        <pc:chgData name="Mueller, Axel (Nokia - FR/Paris-Saclay)" userId="6b065ed8-40bf-4bd7-b1e4-242bb2fb76f9" providerId="ADAL" clId="{8E4F1536-281D-4631-8EBE-9A5F911C1FEA}" dt="2020-08-22T17:54:16.767" v="8" actId="20577"/>
        <pc:sldMkLst>
          <pc:docMk/>
          <pc:sldMk cId="3181677693" sldId="256"/>
        </pc:sldMkLst>
        <pc:spChg chg="mod">
          <ac:chgData name="Mueller, Axel (Nokia - FR/Paris-Saclay)" userId="6b065ed8-40bf-4bd7-b1e4-242bb2fb76f9" providerId="ADAL" clId="{8E4F1536-281D-4631-8EBE-9A5F911C1FEA}" dt="2020-08-22T17:54:05.687" v="1"/>
          <ac:spMkLst>
            <pc:docMk/>
            <pc:sldMk cId="3181677693" sldId="256"/>
            <ac:spMk id="2" creationId="{00000000-0000-0000-0000-000000000000}"/>
          </ac:spMkLst>
        </pc:spChg>
        <pc:spChg chg="mod">
          <ac:chgData name="Mueller, Axel (Nokia - FR/Paris-Saclay)" userId="6b065ed8-40bf-4bd7-b1e4-242bb2fb76f9" providerId="ADAL" clId="{8E4F1536-281D-4631-8EBE-9A5F911C1FEA}" dt="2020-08-22T17:54:16.767" v="8" actId="20577"/>
          <ac:spMkLst>
            <pc:docMk/>
            <pc:sldMk cId="3181677693" sldId="256"/>
            <ac:spMk id="4" creationId="{00000000-0000-0000-0000-000000000000}"/>
          </ac:spMkLst>
        </pc:spChg>
      </pc:sldChg>
      <pc:sldChg chg="del">
        <pc:chgData name="Mueller, Axel (Nokia - FR/Paris-Saclay)" userId="6b065ed8-40bf-4bd7-b1e4-242bb2fb76f9" providerId="ADAL" clId="{8E4F1536-281D-4631-8EBE-9A5F911C1FEA}" dt="2020-08-22T18:44:37.814" v="451" actId="2696"/>
        <pc:sldMkLst>
          <pc:docMk/>
          <pc:sldMk cId="1605875411" sldId="330"/>
        </pc:sldMkLst>
      </pc:sldChg>
      <pc:sldChg chg="delSp del">
        <pc:chgData name="Mueller, Axel (Nokia - FR/Paris-Saclay)" userId="6b065ed8-40bf-4bd7-b1e4-242bb2fb76f9" providerId="ADAL" clId="{8E4F1536-281D-4631-8EBE-9A5F911C1FEA}" dt="2020-08-22T18:44:37.654" v="443" actId="2696"/>
        <pc:sldMkLst>
          <pc:docMk/>
          <pc:sldMk cId="179171565" sldId="332"/>
        </pc:sldMkLst>
        <pc:spChg chg="del">
          <ac:chgData name="Mueller, Axel (Nokia - FR/Paris-Saclay)" userId="6b065ed8-40bf-4bd7-b1e4-242bb2fb76f9" providerId="ADAL" clId="{8E4F1536-281D-4631-8EBE-9A5F911C1FEA}" dt="2020-08-22T18:10:51.331" v="278" actId="478"/>
          <ac:spMkLst>
            <pc:docMk/>
            <pc:sldMk cId="179171565" sldId="332"/>
            <ac:spMk id="2" creationId="{17F414CB-4587-4366-93B5-F5E3C272497A}"/>
          </ac:spMkLst>
        </pc:spChg>
        <pc:spChg chg="del">
          <ac:chgData name="Mueller, Axel (Nokia - FR/Paris-Saclay)" userId="6b065ed8-40bf-4bd7-b1e4-242bb2fb76f9" providerId="ADAL" clId="{8E4F1536-281D-4631-8EBE-9A5F911C1FEA}" dt="2020-08-22T18:10:51.331" v="278" actId="478"/>
          <ac:spMkLst>
            <pc:docMk/>
            <pc:sldMk cId="179171565" sldId="332"/>
            <ac:spMk id="3" creationId="{4CFBAB26-4523-46D1-A6EC-C5F62C285619}"/>
          </ac:spMkLst>
        </pc:spChg>
      </pc:sldChg>
      <pc:sldChg chg="del">
        <pc:chgData name="Mueller, Axel (Nokia - FR/Paris-Saclay)" userId="6b065ed8-40bf-4bd7-b1e4-242bb2fb76f9" providerId="ADAL" clId="{8E4F1536-281D-4631-8EBE-9A5F911C1FEA}" dt="2020-08-22T18:44:37.659" v="444" actId="2696"/>
        <pc:sldMkLst>
          <pc:docMk/>
          <pc:sldMk cId="1794332443" sldId="333"/>
        </pc:sldMkLst>
      </pc:sldChg>
      <pc:sldChg chg="del">
        <pc:chgData name="Mueller, Axel (Nokia - FR/Paris-Saclay)" userId="6b065ed8-40bf-4bd7-b1e4-242bb2fb76f9" providerId="ADAL" clId="{8E4F1536-281D-4631-8EBE-9A5F911C1FEA}" dt="2020-08-22T18:44:37.674" v="445" actId="2696"/>
        <pc:sldMkLst>
          <pc:docMk/>
          <pc:sldMk cId="3723471719" sldId="334"/>
        </pc:sldMkLst>
      </pc:sldChg>
      <pc:sldChg chg="del">
        <pc:chgData name="Mueller, Axel (Nokia - FR/Paris-Saclay)" userId="6b065ed8-40bf-4bd7-b1e4-242bb2fb76f9" providerId="ADAL" clId="{8E4F1536-281D-4631-8EBE-9A5F911C1FEA}" dt="2020-08-22T18:44:37.834" v="452" actId="2696"/>
        <pc:sldMkLst>
          <pc:docMk/>
          <pc:sldMk cId="2220410322" sldId="340"/>
        </pc:sldMkLst>
      </pc:sldChg>
      <pc:sldChg chg="del">
        <pc:chgData name="Mueller, Axel (Nokia - FR/Paris-Saclay)" userId="6b065ed8-40bf-4bd7-b1e4-242bb2fb76f9" providerId="ADAL" clId="{8E4F1536-281D-4631-8EBE-9A5F911C1FEA}" dt="2020-08-22T18:44:37.914" v="456" actId="2696"/>
        <pc:sldMkLst>
          <pc:docMk/>
          <pc:sldMk cId="2079637369" sldId="344"/>
        </pc:sldMkLst>
      </pc:sldChg>
      <pc:sldChg chg="del">
        <pc:chgData name="Mueller, Axel (Nokia - FR/Paris-Saclay)" userId="6b065ed8-40bf-4bd7-b1e4-242bb2fb76f9" providerId="ADAL" clId="{8E4F1536-281D-4631-8EBE-9A5F911C1FEA}" dt="2020-08-22T18:44:37.689" v="446" actId="2696"/>
        <pc:sldMkLst>
          <pc:docMk/>
          <pc:sldMk cId="839112101" sldId="354"/>
        </pc:sldMkLst>
      </pc:sldChg>
      <pc:sldChg chg="del">
        <pc:chgData name="Mueller, Axel (Nokia - FR/Paris-Saclay)" userId="6b065ed8-40bf-4bd7-b1e4-242bb2fb76f9" providerId="ADAL" clId="{8E4F1536-281D-4631-8EBE-9A5F911C1FEA}" dt="2020-08-22T18:44:37.714" v="447" actId="2696"/>
        <pc:sldMkLst>
          <pc:docMk/>
          <pc:sldMk cId="3004321530" sldId="355"/>
        </pc:sldMkLst>
      </pc:sldChg>
      <pc:sldChg chg="del">
        <pc:chgData name="Mueller, Axel (Nokia - FR/Paris-Saclay)" userId="6b065ed8-40bf-4bd7-b1e4-242bb2fb76f9" providerId="ADAL" clId="{8E4F1536-281D-4631-8EBE-9A5F911C1FEA}" dt="2020-08-22T18:44:37.729" v="448" actId="2696"/>
        <pc:sldMkLst>
          <pc:docMk/>
          <pc:sldMk cId="3734579256" sldId="356"/>
        </pc:sldMkLst>
      </pc:sldChg>
      <pc:sldChg chg="del">
        <pc:chgData name="Mueller, Axel (Nokia - FR/Paris-Saclay)" userId="6b065ed8-40bf-4bd7-b1e4-242bb2fb76f9" providerId="ADAL" clId="{8E4F1536-281D-4631-8EBE-9A5F911C1FEA}" dt="2020-08-22T18:44:37.734" v="449" actId="2696"/>
        <pc:sldMkLst>
          <pc:docMk/>
          <pc:sldMk cId="1446073442" sldId="357"/>
        </pc:sldMkLst>
      </pc:sldChg>
      <pc:sldChg chg="del">
        <pc:chgData name="Mueller, Axel (Nokia - FR/Paris-Saclay)" userId="6b065ed8-40bf-4bd7-b1e4-242bb2fb76f9" providerId="ADAL" clId="{8E4F1536-281D-4631-8EBE-9A5F911C1FEA}" dt="2020-08-22T18:44:37.794" v="450" actId="2696"/>
        <pc:sldMkLst>
          <pc:docMk/>
          <pc:sldMk cId="651365267" sldId="358"/>
        </pc:sldMkLst>
      </pc:sldChg>
      <pc:sldChg chg="del">
        <pc:chgData name="Mueller, Axel (Nokia - FR/Paris-Saclay)" userId="6b065ed8-40bf-4bd7-b1e4-242bb2fb76f9" providerId="ADAL" clId="{8E4F1536-281D-4631-8EBE-9A5F911C1FEA}" dt="2020-08-22T18:44:37.879" v="453" actId="2696"/>
        <pc:sldMkLst>
          <pc:docMk/>
          <pc:sldMk cId="1870683686" sldId="359"/>
        </pc:sldMkLst>
      </pc:sldChg>
      <pc:sldChg chg="del">
        <pc:chgData name="Mueller, Axel (Nokia - FR/Paris-Saclay)" userId="6b065ed8-40bf-4bd7-b1e4-242bb2fb76f9" providerId="ADAL" clId="{8E4F1536-281D-4631-8EBE-9A5F911C1FEA}" dt="2020-08-22T18:44:37.894" v="454" actId="2696"/>
        <pc:sldMkLst>
          <pc:docMk/>
          <pc:sldMk cId="1504558730" sldId="361"/>
        </pc:sldMkLst>
      </pc:sldChg>
      <pc:sldChg chg="del">
        <pc:chgData name="Mueller, Axel (Nokia - FR/Paris-Saclay)" userId="6b065ed8-40bf-4bd7-b1e4-242bb2fb76f9" providerId="ADAL" clId="{8E4F1536-281D-4631-8EBE-9A5F911C1FEA}" dt="2020-08-22T18:44:37.894" v="455" actId="2696"/>
        <pc:sldMkLst>
          <pc:docMk/>
          <pc:sldMk cId="1927266759" sldId="362"/>
        </pc:sldMkLst>
      </pc:sldChg>
      <pc:sldChg chg="del">
        <pc:chgData name="Mueller, Axel (Nokia - FR/Paris-Saclay)" userId="6b065ed8-40bf-4bd7-b1e4-242bb2fb76f9" providerId="ADAL" clId="{8E4F1536-281D-4631-8EBE-9A5F911C1FEA}" dt="2020-08-22T18:44:37.924" v="457" actId="2696"/>
        <pc:sldMkLst>
          <pc:docMk/>
          <pc:sldMk cId="3747769102" sldId="363"/>
        </pc:sldMkLst>
      </pc:sldChg>
      <pc:sldChg chg="del">
        <pc:chgData name="Mueller, Axel (Nokia - FR/Paris-Saclay)" userId="6b065ed8-40bf-4bd7-b1e4-242bb2fb76f9" providerId="ADAL" clId="{8E4F1536-281D-4631-8EBE-9A5F911C1FEA}" dt="2020-08-22T18:44:37.934" v="458" actId="2696"/>
        <pc:sldMkLst>
          <pc:docMk/>
          <pc:sldMk cId="3875272805" sldId="364"/>
        </pc:sldMkLst>
      </pc:sldChg>
      <pc:sldChg chg="del">
        <pc:chgData name="Mueller, Axel (Nokia - FR/Paris-Saclay)" userId="6b065ed8-40bf-4bd7-b1e4-242bb2fb76f9" providerId="ADAL" clId="{8E4F1536-281D-4631-8EBE-9A5F911C1FEA}" dt="2020-08-22T18:44:37.954" v="459" actId="2696"/>
        <pc:sldMkLst>
          <pc:docMk/>
          <pc:sldMk cId="290314970" sldId="365"/>
        </pc:sldMkLst>
      </pc:sldChg>
      <pc:sldChg chg="del">
        <pc:chgData name="Mueller, Axel (Nokia - FR/Paris-Saclay)" userId="6b065ed8-40bf-4bd7-b1e4-242bb2fb76f9" providerId="ADAL" clId="{8E4F1536-281D-4631-8EBE-9A5F911C1FEA}" dt="2020-08-22T18:44:38.024" v="460" actId="2696"/>
        <pc:sldMkLst>
          <pc:docMk/>
          <pc:sldMk cId="1318589627" sldId="366"/>
        </pc:sldMkLst>
      </pc:sldChg>
      <pc:sldChg chg="del">
        <pc:chgData name="Mueller, Axel (Nokia - FR/Paris-Saclay)" userId="6b065ed8-40bf-4bd7-b1e4-242bb2fb76f9" providerId="ADAL" clId="{8E4F1536-281D-4631-8EBE-9A5F911C1FEA}" dt="2020-08-22T18:44:38.039" v="461" actId="2696"/>
        <pc:sldMkLst>
          <pc:docMk/>
          <pc:sldMk cId="3153541519" sldId="367"/>
        </pc:sldMkLst>
      </pc:sldChg>
      <pc:sldChg chg="modSp add">
        <pc:chgData name="Mueller, Axel (Nokia - FR/Paris-Saclay)" userId="6b065ed8-40bf-4bd7-b1e4-242bb2fb76f9" providerId="ADAL" clId="{8E4F1536-281D-4631-8EBE-9A5F911C1FEA}" dt="2020-08-22T18:48:43.803" v="464" actId="313"/>
        <pc:sldMkLst>
          <pc:docMk/>
          <pc:sldMk cId="2215192573" sldId="368"/>
        </pc:sldMkLst>
        <pc:spChg chg="mod">
          <ac:chgData name="Mueller, Axel (Nokia - FR/Paris-Saclay)" userId="6b065ed8-40bf-4bd7-b1e4-242bb2fb76f9" providerId="ADAL" clId="{8E4F1536-281D-4631-8EBE-9A5F911C1FEA}" dt="2020-08-22T17:54:31.137" v="19" actId="20577"/>
          <ac:spMkLst>
            <pc:docMk/>
            <pc:sldMk cId="2215192573" sldId="368"/>
            <ac:spMk id="2" creationId="{06CAB648-AB1F-4E99-B695-1A55C56A8328}"/>
          </ac:spMkLst>
        </pc:spChg>
        <pc:spChg chg="mod">
          <ac:chgData name="Mueller, Axel (Nokia - FR/Paris-Saclay)" userId="6b065ed8-40bf-4bd7-b1e4-242bb2fb76f9" providerId="ADAL" clId="{8E4F1536-281D-4631-8EBE-9A5F911C1FEA}" dt="2020-08-22T18:48:43.803" v="464" actId="313"/>
          <ac:spMkLst>
            <pc:docMk/>
            <pc:sldMk cId="2215192573" sldId="368"/>
            <ac:spMk id="3" creationId="{F07F451D-6304-4E16-931C-A3C4BE5D8272}"/>
          </ac:spMkLst>
        </pc:spChg>
      </pc:sldChg>
      <pc:sldChg chg="modSp add">
        <pc:chgData name="Mueller, Axel (Nokia - FR/Paris-Saclay)" userId="6b065ed8-40bf-4bd7-b1e4-242bb2fb76f9" providerId="ADAL" clId="{8E4F1536-281D-4631-8EBE-9A5F911C1FEA}" dt="2020-08-22T18:07:44.761" v="216" actId="20577"/>
        <pc:sldMkLst>
          <pc:docMk/>
          <pc:sldMk cId="3385666194" sldId="369"/>
        </pc:sldMkLst>
        <pc:spChg chg="mod">
          <ac:chgData name="Mueller, Axel (Nokia - FR/Paris-Saclay)" userId="6b065ed8-40bf-4bd7-b1e4-242bb2fb76f9" providerId="ADAL" clId="{8E4F1536-281D-4631-8EBE-9A5F911C1FEA}" dt="2020-08-22T18:07:44.761" v="216" actId="20577"/>
          <ac:spMkLst>
            <pc:docMk/>
            <pc:sldMk cId="3385666194" sldId="369"/>
            <ac:spMk id="2" creationId="{A7654EA1-D86A-417F-9964-4448D55C3631}"/>
          </ac:spMkLst>
        </pc:spChg>
      </pc:sldChg>
      <pc:sldChg chg="modSp add">
        <pc:chgData name="Mueller, Axel (Nokia - FR/Paris-Saclay)" userId="6b065ed8-40bf-4bd7-b1e4-242bb2fb76f9" providerId="ADAL" clId="{8E4F1536-281D-4631-8EBE-9A5F911C1FEA}" dt="2020-08-22T18:08:42.201" v="245" actId="27636"/>
        <pc:sldMkLst>
          <pc:docMk/>
          <pc:sldMk cId="4087770073" sldId="370"/>
        </pc:sldMkLst>
        <pc:spChg chg="mod">
          <ac:chgData name="Mueller, Axel (Nokia - FR/Paris-Saclay)" userId="6b065ed8-40bf-4bd7-b1e4-242bb2fb76f9" providerId="ADAL" clId="{8E4F1536-281D-4631-8EBE-9A5F911C1FEA}" dt="2020-08-22T18:08:08.526" v="235" actId="20577"/>
          <ac:spMkLst>
            <pc:docMk/>
            <pc:sldMk cId="4087770073" sldId="370"/>
            <ac:spMk id="2" creationId="{6CA1E15E-AD7F-4A4F-91A6-F2E27863F978}"/>
          </ac:spMkLst>
        </pc:spChg>
        <pc:spChg chg="mod">
          <ac:chgData name="Mueller, Axel (Nokia - FR/Paris-Saclay)" userId="6b065ed8-40bf-4bd7-b1e4-242bb2fb76f9" providerId="ADAL" clId="{8E4F1536-281D-4631-8EBE-9A5F911C1FEA}" dt="2020-08-22T18:08:42.201" v="245" actId="27636"/>
          <ac:spMkLst>
            <pc:docMk/>
            <pc:sldMk cId="4087770073" sldId="370"/>
            <ac:spMk id="3" creationId="{A8FD388C-93AB-49F2-A035-1152089D0930}"/>
          </ac:spMkLst>
        </pc:spChg>
      </pc:sldChg>
      <pc:sldChg chg="addSp delSp modSp add">
        <pc:chgData name="Mueller, Axel (Nokia - FR/Paris-Saclay)" userId="6b065ed8-40bf-4bd7-b1e4-242bb2fb76f9" providerId="ADAL" clId="{8E4F1536-281D-4631-8EBE-9A5F911C1FEA}" dt="2020-08-22T18:10:11.646" v="264"/>
        <pc:sldMkLst>
          <pc:docMk/>
          <pc:sldMk cId="658803553" sldId="371"/>
        </pc:sldMkLst>
        <pc:spChg chg="mod">
          <ac:chgData name="Mueller, Axel (Nokia - FR/Paris-Saclay)" userId="6b065ed8-40bf-4bd7-b1e4-242bb2fb76f9" providerId="ADAL" clId="{8E4F1536-281D-4631-8EBE-9A5F911C1FEA}" dt="2020-08-22T18:09:12.546" v="249" actId="6549"/>
          <ac:spMkLst>
            <pc:docMk/>
            <pc:sldMk cId="658803553" sldId="371"/>
            <ac:spMk id="2" creationId="{6CA1E15E-AD7F-4A4F-91A6-F2E27863F978}"/>
          </ac:spMkLst>
        </pc:spChg>
        <pc:spChg chg="mod">
          <ac:chgData name="Mueller, Axel (Nokia - FR/Paris-Saclay)" userId="6b065ed8-40bf-4bd7-b1e4-242bb2fb76f9" providerId="ADAL" clId="{8E4F1536-281D-4631-8EBE-9A5F911C1FEA}" dt="2020-08-22T18:09:53.196" v="262" actId="13926"/>
          <ac:spMkLst>
            <pc:docMk/>
            <pc:sldMk cId="658803553" sldId="371"/>
            <ac:spMk id="3" creationId="{A8FD388C-93AB-49F2-A035-1152089D0930}"/>
          </ac:spMkLst>
        </pc:spChg>
        <pc:spChg chg="add del">
          <ac:chgData name="Mueller, Axel (Nokia - FR/Paris-Saclay)" userId="6b065ed8-40bf-4bd7-b1e4-242bb2fb76f9" providerId="ADAL" clId="{8E4F1536-281D-4631-8EBE-9A5F911C1FEA}" dt="2020-08-22T18:10:11.646" v="264"/>
          <ac:spMkLst>
            <pc:docMk/>
            <pc:sldMk cId="658803553" sldId="371"/>
            <ac:spMk id="5" creationId="{6DD51435-B8F2-4CBE-8E86-079B88480BC9}"/>
          </ac:spMkLst>
        </pc:spChg>
      </pc:sldChg>
      <pc:sldChg chg="modSp add">
        <pc:chgData name="Mueller, Axel (Nokia - FR/Paris-Saclay)" userId="6b065ed8-40bf-4bd7-b1e4-242bb2fb76f9" providerId="ADAL" clId="{8E4F1536-281D-4631-8EBE-9A5F911C1FEA}" dt="2020-08-22T18:10:34.066" v="276" actId="15"/>
        <pc:sldMkLst>
          <pc:docMk/>
          <pc:sldMk cId="1198991897" sldId="372"/>
        </pc:sldMkLst>
        <pc:spChg chg="mod">
          <ac:chgData name="Mueller, Axel (Nokia - FR/Paris-Saclay)" userId="6b065ed8-40bf-4bd7-b1e4-242bb2fb76f9" providerId="ADAL" clId="{8E4F1536-281D-4631-8EBE-9A5F911C1FEA}" dt="2020-08-22T18:10:23.606" v="271" actId="27636"/>
          <ac:spMkLst>
            <pc:docMk/>
            <pc:sldMk cId="1198991897" sldId="372"/>
            <ac:spMk id="2" creationId="{6CA1E15E-AD7F-4A4F-91A6-F2E27863F978}"/>
          </ac:spMkLst>
        </pc:spChg>
        <pc:spChg chg="mod">
          <ac:chgData name="Mueller, Axel (Nokia - FR/Paris-Saclay)" userId="6b065ed8-40bf-4bd7-b1e4-242bb2fb76f9" providerId="ADAL" clId="{8E4F1536-281D-4631-8EBE-9A5F911C1FEA}" dt="2020-08-22T18:10:34.066" v="276" actId="15"/>
          <ac:spMkLst>
            <pc:docMk/>
            <pc:sldMk cId="1198991897" sldId="372"/>
            <ac:spMk id="3" creationId="{A8FD388C-93AB-49F2-A035-1152089D0930}"/>
          </ac:spMkLst>
        </pc:spChg>
      </pc:sldChg>
      <pc:sldChg chg="modSp add">
        <pc:chgData name="Mueller, Axel (Nokia - FR/Paris-Saclay)" userId="6b065ed8-40bf-4bd7-b1e4-242bb2fb76f9" providerId="ADAL" clId="{8E4F1536-281D-4631-8EBE-9A5F911C1FEA}" dt="2020-08-22T18:11:37.446" v="289" actId="13926"/>
        <pc:sldMkLst>
          <pc:docMk/>
          <pc:sldMk cId="1499374322" sldId="373"/>
        </pc:sldMkLst>
        <pc:spChg chg="mod">
          <ac:chgData name="Mueller, Axel (Nokia - FR/Paris-Saclay)" userId="6b065ed8-40bf-4bd7-b1e4-242bb2fb76f9" providerId="ADAL" clId="{8E4F1536-281D-4631-8EBE-9A5F911C1FEA}" dt="2020-08-22T18:11:06.936" v="280"/>
          <ac:spMkLst>
            <pc:docMk/>
            <pc:sldMk cId="1499374322" sldId="373"/>
            <ac:spMk id="2" creationId="{6CA1E15E-AD7F-4A4F-91A6-F2E27863F978}"/>
          </ac:spMkLst>
        </pc:spChg>
        <pc:spChg chg="mod">
          <ac:chgData name="Mueller, Axel (Nokia - FR/Paris-Saclay)" userId="6b065ed8-40bf-4bd7-b1e4-242bb2fb76f9" providerId="ADAL" clId="{8E4F1536-281D-4631-8EBE-9A5F911C1FEA}" dt="2020-08-22T18:11:37.446" v="289" actId="13926"/>
          <ac:spMkLst>
            <pc:docMk/>
            <pc:sldMk cId="1499374322" sldId="373"/>
            <ac:spMk id="3" creationId="{A8FD388C-93AB-49F2-A035-1152089D0930}"/>
          </ac:spMkLst>
        </pc:spChg>
      </pc:sldChg>
      <pc:sldChg chg="modSp add">
        <pc:chgData name="Mueller, Axel (Nokia - FR/Paris-Saclay)" userId="6b065ed8-40bf-4bd7-b1e4-242bb2fb76f9" providerId="ADAL" clId="{8E4F1536-281D-4631-8EBE-9A5F911C1FEA}" dt="2020-08-22T18:12:25.086" v="296" actId="20577"/>
        <pc:sldMkLst>
          <pc:docMk/>
          <pc:sldMk cId="1676041264" sldId="374"/>
        </pc:sldMkLst>
        <pc:spChg chg="mod">
          <ac:chgData name="Mueller, Axel (Nokia - FR/Paris-Saclay)" userId="6b065ed8-40bf-4bd7-b1e4-242bb2fb76f9" providerId="ADAL" clId="{8E4F1536-281D-4631-8EBE-9A5F911C1FEA}" dt="2020-08-22T18:12:25.086" v="296" actId="20577"/>
          <ac:spMkLst>
            <pc:docMk/>
            <pc:sldMk cId="1676041264" sldId="374"/>
            <ac:spMk id="2" creationId="{A7654EA1-D86A-417F-9964-4448D55C3631}"/>
          </ac:spMkLst>
        </pc:spChg>
      </pc:sldChg>
      <pc:sldChg chg="modSp add">
        <pc:chgData name="Mueller, Axel (Nokia - FR/Paris-Saclay)" userId="6b065ed8-40bf-4bd7-b1e4-242bb2fb76f9" providerId="ADAL" clId="{8E4F1536-281D-4631-8EBE-9A5F911C1FEA}" dt="2020-08-22T18:26:49.832" v="314" actId="13926"/>
        <pc:sldMkLst>
          <pc:docMk/>
          <pc:sldMk cId="657921166" sldId="375"/>
        </pc:sldMkLst>
        <pc:spChg chg="mod">
          <ac:chgData name="Mueller, Axel (Nokia - FR/Paris-Saclay)" userId="6b065ed8-40bf-4bd7-b1e4-242bb2fb76f9" providerId="ADAL" clId="{8E4F1536-281D-4631-8EBE-9A5F911C1FEA}" dt="2020-08-22T18:26:36.594" v="309"/>
          <ac:spMkLst>
            <pc:docMk/>
            <pc:sldMk cId="657921166" sldId="375"/>
            <ac:spMk id="2" creationId="{5A150263-7DE9-4E6C-B5FB-A6926554AA1E}"/>
          </ac:spMkLst>
        </pc:spChg>
        <pc:spChg chg="mod">
          <ac:chgData name="Mueller, Axel (Nokia - FR/Paris-Saclay)" userId="6b065ed8-40bf-4bd7-b1e4-242bb2fb76f9" providerId="ADAL" clId="{8E4F1536-281D-4631-8EBE-9A5F911C1FEA}" dt="2020-08-22T18:26:49.832" v="314" actId="13926"/>
          <ac:spMkLst>
            <pc:docMk/>
            <pc:sldMk cId="657921166" sldId="375"/>
            <ac:spMk id="3" creationId="{4565CE8B-38F3-4084-BABA-EDA28FCCEFD4}"/>
          </ac:spMkLst>
        </pc:spChg>
      </pc:sldChg>
      <pc:sldChg chg="modSp add">
        <pc:chgData name="Mueller, Axel (Nokia - FR/Paris-Saclay)" userId="6b065ed8-40bf-4bd7-b1e4-242bb2fb76f9" providerId="ADAL" clId="{8E4F1536-281D-4631-8EBE-9A5F911C1FEA}" dt="2020-08-22T18:27:54.845" v="335" actId="13926"/>
        <pc:sldMkLst>
          <pc:docMk/>
          <pc:sldMk cId="2934339870" sldId="376"/>
        </pc:sldMkLst>
        <pc:spChg chg="mod">
          <ac:chgData name="Mueller, Axel (Nokia - FR/Paris-Saclay)" userId="6b065ed8-40bf-4bd7-b1e4-242bb2fb76f9" providerId="ADAL" clId="{8E4F1536-281D-4631-8EBE-9A5F911C1FEA}" dt="2020-08-22T18:27:04.615" v="317"/>
          <ac:spMkLst>
            <pc:docMk/>
            <pc:sldMk cId="2934339870" sldId="376"/>
            <ac:spMk id="2" creationId="{5A150263-7DE9-4E6C-B5FB-A6926554AA1E}"/>
          </ac:spMkLst>
        </pc:spChg>
        <pc:spChg chg="mod">
          <ac:chgData name="Mueller, Axel (Nokia - FR/Paris-Saclay)" userId="6b065ed8-40bf-4bd7-b1e4-242bb2fb76f9" providerId="ADAL" clId="{8E4F1536-281D-4631-8EBE-9A5F911C1FEA}" dt="2020-08-22T18:27:54.845" v="335" actId="13926"/>
          <ac:spMkLst>
            <pc:docMk/>
            <pc:sldMk cId="2934339870" sldId="376"/>
            <ac:spMk id="3" creationId="{4565CE8B-38F3-4084-BABA-EDA28FCCEFD4}"/>
          </ac:spMkLst>
        </pc:spChg>
      </pc:sldChg>
      <pc:sldChg chg="modSp add">
        <pc:chgData name="Mueller, Axel (Nokia - FR/Paris-Saclay)" userId="6b065ed8-40bf-4bd7-b1e4-242bb2fb76f9" providerId="ADAL" clId="{8E4F1536-281D-4631-8EBE-9A5F911C1FEA}" dt="2020-08-22T18:28:36.485" v="346" actId="115"/>
        <pc:sldMkLst>
          <pc:docMk/>
          <pc:sldMk cId="750909717" sldId="377"/>
        </pc:sldMkLst>
        <pc:spChg chg="mod">
          <ac:chgData name="Mueller, Axel (Nokia - FR/Paris-Saclay)" userId="6b065ed8-40bf-4bd7-b1e4-242bb2fb76f9" providerId="ADAL" clId="{8E4F1536-281D-4631-8EBE-9A5F911C1FEA}" dt="2020-08-22T18:28:20.359" v="342" actId="27636"/>
          <ac:spMkLst>
            <pc:docMk/>
            <pc:sldMk cId="750909717" sldId="377"/>
            <ac:spMk id="2" creationId="{5A150263-7DE9-4E6C-B5FB-A6926554AA1E}"/>
          </ac:spMkLst>
        </pc:spChg>
        <pc:spChg chg="mod">
          <ac:chgData name="Mueller, Axel (Nokia - FR/Paris-Saclay)" userId="6b065ed8-40bf-4bd7-b1e4-242bb2fb76f9" providerId="ADAL" clId="{8E4F1536-281D-4631-8EBE-9A5F911C1FEA}" dt="2020-08-22T18:28:36.485" v="346" actId="115"/>
          <ac:spMkLst>
            <pc:docMk/>
            <pc:sldMk cId="750909717" sldId="377"/>
            <ac:spMk id="3" creationId="{4565CE8B-38F3-4084-BABA-EDA28FCCEFD4}"/>
          </ac:spMkLst>
        </pc:spChg>
      </pc:sldChg>
      <pc:sldChg chg="modSp add">
        <pc:chgData name="Mueller, Axel (Nokia - FR/Paris-Saclay)" userId="6b065ed8-40bf-4bd7-b1e4-242bb2fb76f9" providerId="ADAL" clId="{8E4F1536-281D-4631-8EBE-9A5F911C1FEA}" dt="2020-08-22T18:29:07.785" v="357" actId="15"/>
        <pc:sldMkLst>
          <pc:docMk/>
          <pc:sldMk cId="2659252392" sldId="378"/>
        </pc:sldMkLst>
        <pc:spChg chg="mod">
          <ac:chgData name="Mueller, Axel (Nokia - FR/Paris-Saclay)" userId="6b065ed8-40bf-4bd7-b1e4-242bb2fb76f9" providerId="ADAL" clId="{8E4F1536-281D-4631-8EBE-9A5F911C1FEA}" dt="2020-08-22T18:28:54.120" v="353" actId="27636"/>
          <ac:spMkLst>
            <pc:docMk/>
            <pc:sldMk cId="2659252392" sldId="378"/>
            <ac:spMk id="2" creationId="{5A150263-7DE9-4E6C-B5FB-A6926554AA1E}"/>
          </ac:spMkLst>
        </pc:spChg>
        <pc:spChg chg="mod">
          <ac:chgData name="Mueller, Axel (Nokia - FR/Paris-Saclay)" userId="6b065ed8-40bf-4bd7-b1e4-242bb2fb76f9" providerId="ADAL" clId="{8E4F1536-281D-4631-8EBE-9A5F911C1FEA}" dt="2020-08-22T18:29:07.785" v="357" actId="15"/>
          <ac:spMkLst>
            <pc:docMk/>
            <pc:sldMk cId="2659252392" sldId="378"/>
            <ac:spMk id="3" creationId="{4565CE8B-38F3-4084-BABA-EDA28FCCEFD4}"/>
          </ac:spMkLst>
        </pc:spChg>
      </pc:sldChg>
      <pc:sldChg chg="modSp add">
        <pc:chgData name="Mueller, Axel (Nokia - FR/Paris-Saclay)" userId="6b065ed8-40bf-4bd7-b1e4-242bb2fb76f9" providerId="ADAL" clId="{8E4F1536-281D-4631-8EBE-9A5F911C1FEA}" dt="2020-08-22T18:29:22.895" v="362" actId="20577"/>
        <pc:sldMkLst>
          <pc:docMk/>
          <pc:sldMk cId="300875617" sldId="379"/>
        </pc:sldMkLst>
        <pc:spChg chg="mod">
          <ac:chgData name="Mueller, Axel (Nokia - FR/Paris-Saclay)" userId="6b065ed8-40bf-4bd7-b1e4-242bb2fb76f9" providerId="ADAL" clId="{8E4F1536-281D-4631-8EBE-9A5F911C1FEA}" dt="2020-08-22T18:29:22.895" v="362" actId="20577"/>
          <ac:spMkLst>
            <pc:docMk/>
            <pc:sldMk cId="300875617" sldId="379"/>
            <ac:spMk id="2" creationId="{A7654EA1-D86A-417F-9964-4448D55C3631}"/>
          </ac:spMkLst>
        </pc:spChg>
      </pc:sldChg>
      <pc:sldChg chg="modSp add">
        <pc:chgData name="Mueller, Axel (Nokia - FR/Paris-Saclay)" userId="6b065ed8-40bf-4bd7-b1e4-242bb2fb76f9" providerId="ADAL" clId="{8E4F1536-281D-4631-8EBE-9A5F911C1FEA}" dt="2020-08-22T18:38:36.684" v="380" actId="27636"/>
        <pc:sldMkLst>
          <pc:docMk/>
          <pc:sldMk cId="326720443" sldId="380"/>
        </pc:sldMkLst>
        <pc:spChg chg="mod">
          <ac:chgData name="Mueller, Axel (Nokia - FR/Paris-Saclay)" userId="6b065ed8-40bf-4bd7-b1e4-242bb2fb76f9" providerId="ADAL" clId="{8E4F1536-281D-4631-8EBE-9A5F911C1FEA}" dt="2020-08-22T18:38:25.634" v="374"/>
          <ac:spMkLst>
            <pc:docMk/>
            <pc:sldMk cId="326720443" sldId="380"/>
            <ac:spMk id="2" creationId="{96AE30EE-8C44-4546-A410-6DA1C536B7A7}"/>
          </ac:spMkLst>
        </pc:spChg>
        <pc:spChg chg="mod">
          <ac:chgData name="Mueller, Axel (Nokia - FR/Paris-Saclay)" userId="6b065ed8-40bf-4bd7-b1e4-242bb2fb76f9" providerId="ADAL" clId="{8E4F1536-281D-4631-8EBE-9A5F911C1FEA}" dt="2020-08-22T18:38:36.684" v="380" actId="27636"/>
          <ac:spMkLst>
            <pc:docMk/>
            <pc:sldMk cId="326720443" sldId="380"/>
            <ac:spMk id="3" creationId="{AE684D18-BE04-43C4-83F4-9BB4806C4678}"/>
          </ac:spMkLst>
        </pc:spChg>
      </pc:sldChg>
      <pc:sldChg chg="modSp add">
        <pc:chgData name="Mueller, Axel (Nokia - FR/Paris-Saclay)" userId="6b065ed8-40bf-4bd7-b1e4-242bb2fb76f9" providerId="ADAL" clId="{8E4F1536-281D-4631-8EBE-9A5F911C1FEA}" dt="2020-08-22T18:41:56.424" v="392" actId="13926"/>
        <pc:sldMkLst>
          <pc:docMk/>
          <pc:sldMk cId="3402200292" sldId="381"/>
        </pc:sldMkLst>
        <pc:spChg chg="mod">
          <ac:chgData name="Mueller, Axel (Nokia - FR/Paris-Saclay)" userId="6b065ed8-40bf-4bd7-b1e4-242bb2fb76f9" providerId="ADAL" clId="{8E4F1536-281D-4631-8EBE-9A5F911C1FEA}" dt="2020-08-22T18:41:32.384" v="383"/>
          <ac:spMkLst>
            <pc:docMk/>
            <pc:sldMk cId="3402200292" sldId="381"/>
            <ac:spMk id="2" creationId="{96AE30EE-8C44-4546-A410-6DA1C536B7A7}"/>
          </ac:spMkLst>
        </pc:spChg>
        <pc:spChg chg="mod">
          <ac:chgData name="Mueller, Axel (Nokia - FR/Paris-Saclay)" userId="6b065ed8-40bf-4bd7-b1e4-242bb2fb76f9" providerId="ADAL" clId="{8E4F1536-281D-4631-8EBE-9A5F911C1FEA}" dt="2020-08-22T18:41:56.424" v="392" actId="13926"/>
          <ac:spMkLst>
            <pc:docMk/>
            <pc:sldMk cId="3402200292" sldId="381"/>
            <ac:spMk id="3" creationId="{AE684D18-BE04-43C4-83F4-9BB4806C4678}"/>
          </ac:spMkLst>
        </pc:spChg>
      </pc:sldChg>
      <pc:sldChg chg="modSp add">
        <pc:chgData name="Mueller, Axel (Nokia - FR/Paris-Saclay)" userId="6b065ed8-40bf-4bd7-b1e4-242bb2fb76f9" providerId="ADAL" clId="{8E4F1536-281D-4631-8EBE-9A5F911C1FEA}" dt="2020-08-22T18:42:47.279" v="404" actId="20577"/>
        <pc:sldMkLst>
          <pc:docMk/>
          <pc:sldMk cId="542219488" sldId="382"/>
        </pc:sldMkLst>
        <pc:spChg chg="mod">
          <ac:chgData name="Mueller, Axel (Nokia - FR/Paris-Saclay)" userId="6b065ed8-40bf-4bd7-b1e4-242bb2fb76f9" providerId="ADAL" clId="{8E4F1536-281D-4631-8EBE-9A5F911C1FEA}" dt="2020-08-22T18:42:47.279" v="404" actId="20577"/>
          <ac:spMkLst>
            <pc:docMk/>
            <pc:sldMk cId="542219488" sldId="382"/>
            <ac:spMk id="3" creationId="{AE684D18-BE04-43C4-83F4-9BB4806C4678}"/>
          </ac:spMkLst>
        </pc:spChg>
      </pc:sldChg>
      <pc:sldChg chg="modSp add">
        <pc:chgData name="Mueller, Axel (Nokia - FR/Paris-Saclay)" userId="6b065ed8-40bf-4bd7-b1e4-242bb2fb76f9" providerId="ADAL" clId="{8E4F1536-281D-4631-8EBE-9A5F911C1FEA}" dt="2020-08-22T18:43:28.134" v="416" actId="15"/>
        <pc:sldMkLst>
          <pc:docMk/>
          <pc:sldMk cId="3079119767" sldId="383"/>
        </pc:sldMkLst>
        <pc:spChg chg="mod">
          <ac:chgData name="Mueller, Axel (Nokia - FR/Paris-Saclay)" userId="6b065ed8-40bf-4bd7-b1e4-242bb2fb76f9" providerId="ADAL" clId="{8E4F1536-281D-4631-8EBE-9A5F911C1FEA}" dt="2020-08-22T18:43:17.077" v="411" actId="27636"/>
          <ac:spMkLst>
            <pc:docMk/>
            <pc:sldMk cId="3079119767" sldId="383"/>
            <ac:spMk id="2" creationId="{96AE30EE-8C44-4546-A410-6DA1C536B7A7}"/>
          </ac:spMkLst>
        </pc:spChg>
        <pc:spChg chg="mod">
          <ac:chgData name="Mueller, Axel (Nokia - FR/Paris-Saclay)" userId="6b065ed8-40bf-4bd7-b1e4-242bb2fb76f9" providerId="ADAL" clId="{8E4F1536-281D-4631-8EBE-9A5F911C1FEA}" dt="2020-08-22T18:43:28.134" v="416" actId="15"/>
          <ac:spMkLst>
            <pc:docMk/>
            <pc:sldMk cId="3079119767" sldId="383"/>
            <ac:spMk id="3" creationId="{AE684D18-BE04-43C4-83F4-9BB4806C4678}"/>
          </ac:spMkLst>
        </pc:spChg>
      </pc:sldChg>
      <pc:sldChg chg="addSp delSp modSp add">
        <pc:chgData name="Mueller, Axel (Nokia - FR/Paris-Saclay)" userId="6b065ed8-40bf-4bd7-b1e4-242bb2fb76f9" providerId="ADAL" clId="{8E4F1536-281D-4631-8EBE-9A5F911C1FEA}" dt="2020-08-22T18:44:05.684" v="430"/>
        <pc:sldMkLst>
          <pc:docMk/>
          <pc:sldMk cId="672817524" sldId="384"/>
        </pc:sldMkLst>
        <pc:spChg chg="mod">
          <ac:chgData name="Mueller, Axel (Nokia - FR/Paris-Saclay)" userId="6b065ed8-40bf-4bd7-b1e4-242bb2fb76f9" providerId="ADAL" clId="{8E4F1536-281D-4631-8EBE-9A5F911C1FEA}" dt="2020-08-22T18:43:41.684" v="423" actId="27636"/>
          <ac:spMkLst>
            <pc:docMk/>
            <pc:sldMk cId="672817524" sldId="384"/>
            <ac:spMk id="2" creationId="{96AE30EE-8C44-4546-A410-6DA1C536B7A7}"/>
          </ac:spMkLst>
        </pc:spChg>
        <pc:spChg chg="mod">
          <ac:chgData name="Mueller, Axel (Nokia - FR/Paris-Saclay)" userId="6b065ed8-40bf-4bd7-b1e4-242bb2fb76f9" providerId="ADAL" clId="{8E4F1536-281D-4631-8EBE-9A5F911C1FEA}" dt="2020-08-22T18:43:56.839" v="428" actId="115"/>
          <ac:spMkLst>
            <pc:docMk/>
            <pc:sldMk cId="672817524" sldId="384"/>
            <ac:spMk id="3" creationId="{AE684D18-BE04-43C4-83F4-9BB4806C4678}"/>
          </ac:spMkLst>
        </pc:spChg>
        <pc:spChg chg="add del">
          <ac:chgData name="Mueller, Axel (Nokia - FR/Paris-Saclay)" userId="6b065ed8-40bf-4bd7-b1e4-242bb2fb76f9" providerId="ADAL" clId="{8E4F1536-281D-4631-8EBE-9A5F911C1FEA}" dt="2020-08-22T18:44:05.684" v="430"/>
          <ac:spMkLst>
            <pc:docMk/>
            <pc:sldMk cId="672817524" sldId="384"/>
            <ac:spMk id="5" creationId="{D5E9507C-B210-4771-97FC-3B95D73FB58C}"/>
          </ac:spMkLst>
        </pc:spChg>
      </pc:sldChg>
      <pc:sldChg chg="modSp add">
        <pc:chgData name="Mueller, Axel (Nokia - FR/Paris-Saclay)" userId="6b065ed8-40bf-4bd7-b1e4-242bb2fb76f9" providerId="ADAL" clId="{8E4F1536-281D-4631-8EBE-9A5F911C1FEA}" dt="2020-08-22T18:44:30.874" v="442" actId="13926"/>
        <pc:sldMkLst>
          <pc:docMk/>
          <pc:sldMk cId="3060688568" sldId="385"/>
        </pc:sldMkLst>
        <pc:spChg chg="mod">
          <ac:chgData name="Mueller, Axel (Nokia - FR/Paris-Saclay)" userId="6b065ed8-40bf-4bd7-b1e4-242bb2fb76f9" providerId="ADAL" clId="{8E4F1536-281D-4631-8EBE-9A5F911C1FEA}" dt="2020-08-22T18:44:16.054" v="437" actId="27636"/>
          <ac:spMkLst>
            <pc:docMk/>
            <pc:sldMk cId="3060688568" sldId="385"/>
            <ac:spMk id="2" creationId="{96AE30EE-8C44-4546-A410-6DA1C536B7A7}"/>
          </ac:spMkLst>
        </pc:spChg>
        <pc:spChg chg="mod">
          <ac:chgData name="Mueller, Axel (Nokia - FR/Paris-Saclay)" userId="6b065ed8-40bf-4bd7-b1e4-242bb2fb76f9" providerId="ADAL" clId="{8E4F1536-281D-4631-8EBE-9A5F911C1FEA}" dt="2020-08-22T18:44:30.874" v="442" actId="13926"/>
          <ac:spMkLst>
            <pc:docMk/>
            <pc:sldMk cId="3060688568" sldId="385"/>
            <ac:spMk id="3" creationId="{AE684D18-BE04-43C4-83F4-9BB4806C4678}"/>
          </ac:spMkLst>
        </pc:spChg>
      </pc:sldChg>
    </pc:docChg>
  </pc:docChgLst>
  <pc:docChgLst>
    <pc:chgData name="Mueller, Axel (Nokia - FR/Paris-Saclay)" userId="6b065ed8-40bf-4bd7-b1e4-242bb2fb76f9" providerId="ADAL" clId="{690BA874-5736-4AFB-AA79-75A4DAFC9602}"/>
    <pc:docChg chg="modSld">
      <pc:chgData name="Mueller, Axel (Nokia - FR/Paris-Saclay)" userId="6b065ed8-40bf-4bd7-b1e4-242bb2fb76f9" providerId="ADAL" clId="{690BA874-5736-4AFB-AA79-75A4DAFC9602}" dt="2020-08-23T14:14:13.941" v="8"/>
      <pc:docMkLst>
        <pc:docMk/>
      </pc:docMkLst>
      <pc:sldChg chg="modSp">
        <pc:chgData name="Mueller, Axel (Nokia - FR/Paris-Saclay)" userId="6b065ed8-40bf-4bd7-b1e4-242bb2fb76f9" providerId="ADAL" clId="{690BA874-5736-4AFB-AA79-75A4DAFC9602}" dt="2020-08-23T14:13:56.661" v="6"/>
        <pc:sldMkLst>
          <pc:docMk/>
          <pc:sldMk cId="3181677693" sldId="256"/>
        </pc:sldMkLst>
        <pc:spChg chg="mod">
          <ac:chgData name="Mueller, Axel (Nokia - FR/Paris-Saclay)" userId="6b065ed8-40bf-4bd7-b1e4-242bb2fb76f9" providerId="ADAL" clId="{690BA874-5736-4AFB-AA79-75A4DAFC9602}" dt="2020-08-23T14:13:56.661" v="6"/>
          <ac:spMkLst>
            <pc:docMk/>
            <pc:sldMk cId="3181677693" sldId="256"/>
            <ac:spMk id="5" creationId="{00000000-0000-0000-0000-000000000000}"/>
          </ac:spMkLst>
        </pc:spChg>
      </pc:sldChg>
      <pc:sldChg chg="modSp">
        <pc:chgData name="Mueller, Axel (Nokia - FR/Paris-Saclay)" userId="6b065ed8-40bf-4bd7-b1e4-242bb2fb76f9" providerId="ADAL" clId="{690BA874-5736-4AFB-AA79-75A4DAFC9602}" dt="2020-08-23T14:14:13.941" v="8"/>
        <pc:sldMkLst>
          <pc:docMk/>
          <pc:sldMk cId="2215192573" sldId="368"/>
        </pc:sldMkLst>
        <pc:spChg chg="mod">
          <ac:chgData name="Mueller, Axel (Nokia - FR/Paris-Saclay)" userId="6b065ed8-40bf-4bd7-b1e4-242bb2fb76f9" providerId="ADAL" clId="{690BA874-5736-4AFB-AA79-75A4DAFC9602}" dt="2020-08-23T14:14:13.941" v="8"/>
          <ac:spMkLst>
            <pc:docMk/>
            <pc:sldMk cId="2215192573" sldId="368"/>
            <ac:spMk id="3" creationId="{F07F451D-6304-4E16-931C-A3C4BE5D827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A0CB0-14AD-4ECF-830A-69FCEFE0EA34}" type="datetimeFigureOut">
              <a:rPr lang="zh-CN" altLang="en-US" smtClean="0"/>
              <a:t>2020/8/26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0F3830-A412-4AA2-83CD-EC03323953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4637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8BF88-121E-4EA2-9B07-38FC07869C79}" type="datetime1">
              <a:rPr lang="zh-CN" altLang="en-US" smtClean="0"/>
              <a:t>2020/8/26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8F23-A105-4BA3-9C09-B5F7973376AC}" type="datetime1">
              <a:rPr lang="zh-CN" altLang="en-US" smtClean="0"/>
              <a:t>2020/8/26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D4B2-6D3F-45AC-A402-656467359E65}" type="datetime1">
              <a:rPr lang="zh-CN" altLang="en-US" smtClean="0"/>
              <a:t>2020/8/26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CD67F-A92B-4D73-9193-F4B6999E5EF1}" type="datetime1">
              <a:rPr lang="zh-CN" altLang="en-US" smtClean="0"/>
              <a:t>2020/8/26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AFC4-7B41-4793-8230-C90E2FCD8E1C}" type="datetime1">
              <a:rPr lang="zh-CN" altLang="en-US" smtClean="0"/>
              <a:t>2020/8/26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4A384-328A-4757-AABB-333F66EE8AE8}" type="datetime1">
              <a:rPr lang="zh-CN" altLang="en-US" smtClean="0"/>
              <a:t>2020/8/26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13A7-5E5E-44D9-894B-F27069EEC128}" type="datetime1">
              <a:rPr lang="zh-CN" altLang="en-US" smtClean="0"/>
              <a:t>2020/8/26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501AC-BA80-43C9-BB85-E3648C819FED}" type="datetime1">
              <a:rPr lang="zh-CN" altLang="en-US" smtClean="0"/>
              <a:t>2020/8/26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D51B5-1AD5-4F92-B862-5C1B1B20C4A0}" type="datetime1">
              <a:rPr lang="zh-CN" altLang="en-US" smtClean="0"/>
              <a:t>2020/8/26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1FE22-268D-406B-AE57-6E94AC02E9BE}" type="datetime1">
              <a:rPr lang="zh-CN" altLang="en-US" smtClean="0"/>
              <a:t>2020/8/26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EE7DE-FE63-4522-B7D4-30BBF168EB46}" type="datetime1">
              <a:rPr lang="zh-CN" altLang="en-US" smtClean="0"/>
              <a:t>2020/8/26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FE20C-5F87-428B-918B-D83E1E7D179C}" type="datetime1">
              <a:rPr lang="zh-CN" altLang="en-US" smtClean="0"/>
              <a:t>2020/8/26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276872"/>
            <a:ext cx="7772400" cy="1470025"/>
          </a:xfrm>
        </p:spPr>
        <p:txBody>
          <a:bodyPr>
            <a:normAutofit/>
          </a:bodyPr>
          <a:lstStyle/>
          <a:p>
            <a:r>
              <a:rPr lang="en-US" altLang="zh-CN" sz="4000" dirty="0"/>
              <a:t>WF on Rel-16 NR IAB demodulation requirements</a:t>
            </a:r>
            <a:endParaRPr lang="zh-CN" altLang="en-US" sz="4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98906" y="253097"/>
            <a:ext cx="57422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3GPP TSG-RAN WG4 Meeting #96-e	</a:t>
            </a:r>
          </a:p>
          <a:p>
            <a:r>
              <a:rPr lang="en-GB" altLang="zh-CN" sz="2000" dirty="0"/>
              <a:t>Electronic Meeting, 17 – 28 Aug., 2020</a:t>
            </a:r>
            <a:endParaRPr lang="en-US" altLang="zh-CN" sz="2000" dirty="0"/>
          </a:p>
          <a:p>
            <a:r>
              <a:rPr lang="en-US" altLang="ja-JP" sz="2000" dirty="0"/>
              <a:t>Agenda: </a:t>
            </a:r>
            <a:r>
              <a:rPr lang="en-GB" altLang="ja-JP" sz="2000" dirty="0"/>
              <a:t>7.4.5.1</a:t>
            </a:r>
            <a:endParaRPr lang="en-US" altLang="ja-JP" sz="2000" dirty="0"/>
          </a:p>
        </p:txBody>
      </p:sp>
      <p:sp>
        <p:nvSpPr>
          <p:cNvPr id="5" name="正方形/長方形 4"/>
          <p:cNvSpPr/>
          <p:nvPr/>
        </p:nvSpPr>
        <p:spPr>
          <a:xfrm>
            <a:off x="6041132" y="332656"/>
            <a:ext cx="27073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zh-CN" sz="2000" dirty="0"/>
              <a:t>R4-20</a:t>
            </a:r>
            <a:r>
              <a:rPr lang="en-GB" sz="2000" dirty="0"/>
              <a:t>12644</a:t>
            </a:r>
            <a:endParaRPr lang="en-US" altLang="zh-CN" sz="2000" dirty="0">
              <a:solidFill>
                <a:srgbClr val="FF0000"/>
              </a:solidFill>
            </a:endParaRPr>
          </a:p>
          <a:p>
            <a:pPr algn="r"/>
            <a:r>
              <a:rPr lang="en-US" altLang="zh-CN" sz="2000" dirty="0"/>
              <a:t>Document for: Approval </a:t>
            </a:r>
          </a:p>
        </p:txBody>
      </p:sp>
      <p:sp>
        <p:nvSpPr>
          <p:cNvPr id="7" name="副标题 2"/>
          <p:cNvSpPr txBox="1">
            <a:spLocks/>
          </p:cNvSpPr>
          <p:nvPr/>
        </p:nvSpPr>
        <p:spPr>
          <a:xfrm>
            <a:off x="1371600" y="4797152"/>
            <a:ext cx="6400800" cy="49283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Nokia, Nokia Shanghai Bell,…</a:t>
            </a: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1677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50263-7DE9-4E6C-B5FB-A6926554A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IAB-DU - Requirement re-use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5CE8B-38F3-4084-BABA-EDA28FCCE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Define what “re-use” means in the context of BS </a:t>
            </a:r>
            <a:r>
              <a:rPr lang="en-GB" dirty="0" err="1"/>
              <a:t>demod</a:t>
            </a:r>
            <a:r>
              <a:rPr lang="en-GB" dirty="0"/>
              <a:t> requirements</a:t>
            </a:r>
          </a:p>
          <a:p>
            <a:pPr lvl="1"/>
            <a:r>
              <a:rPr lang="en-GB" dirty="0"/>
              <a:t>Clarification of terminology</a:t>
            </a:r>
          </a:p>
          <a:p>
            <a:pPr lvl="2"/>
            <a:r>
              <a:rPr lang="en-GB" dirty="0"/>
              <a:t>“Re-use”: Copy and paste the existing requirements, including all definitions, side-conditions, and SNR values.</a:t>
            </a:r>
          </a:p>
          <a:p>
            <a:pPr lvl="2"/>
            <a:r>
              <a:rPr lang="en-GB" dirty="0"/>
              <a:t>“Adapt”: Attempt to copy as much as possible of the existing requirement, but change a small number of parameters where needed (e.g. TDD pattern). The SNR value is not expected to change.</a:t>
            </a:r>
          </a:p>
          <a:p>
            <a:pPr lvl="2"/>
            <a:r>
              <a:rPr lang="en-GB" dirty="0"/>
              <a:t>“Follow the principle of”: Keep one or two characteristics of the existing requirement; e.g. channel model, MCS, number of requirements etc... In this case, it should be stated which principles are followed.</a:t>
            </a:r>
          </a:p>
          <a:p>
            <a:endParaRPr lang="en-GB" dirty="0"/>
          </a:p>
          <a:p>
            <a:r>
              <a:rPr lang="en-GB" dirty="0"/>
              <a:t>Re-use of BS </a:t>
            </a:r>
            <a:r>
              <a:rPr lang="en-GB" dirty="0" err="1"/>
              <a:t>demod</a:t>
            </a:r>
            <a:r>
              <a:rPr lang="en-GB" dirty="0"/>
              <a:t> requirements</a:t>
            </a:r>
          </a:p>
          <a:p>
            <a:pPr lvl="1"/>
            <a:r>
              <a:rPr lang="en-GB" dirty="0"/>
              <a:t>“Re-use”, i.e., copy paste, from BS </a:t>
            </a:r>
            <a:r>
              <a:rPr lang="en-GB" dirty="0" err="1"/>
              <a:t>demod</a:t>
            </a:r>
            <a:r>
              <a:rPr lang="en-GB" dirty="0"/>
              <a:t> requirements to the extent possible to avoid additional work. All conditions to be kept. For some cases “adapt” or “follow the principle of” may be needed.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463B83-86E7-4FD6-A2A1-4C6DF2912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43398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50263-7DE9-4E6C-B5FB-A6926554A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IAB-DU - Detailed scope of requirement re-use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5CE8B-38F3-4084-BABA-EDA28FCCE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Detailed scope of BS </a:t>
            </a:r>
            <a:r>
              <a:rPr lang="en-GB" dirty="0" err="1"/>
              <a:t>demod</a:t>
            </a:r>
            <a:r>
              <a:rPr lang="en-GB" dirty="0"/>
              <a:t> requirement re-use</a:t>
            </a:r>
          </a:p>
          <a:p>
            <a:pPr lvl="1"/>
            <a:r>
              <a:rPr lang="en-GB" dirty="0"/>
              <a:t>Option 1: Requirement matrix.</a:t>
            </a:r>
            <a:br>
              <a:rPr lang="en-GB" dirty="0"/>
            </a:br>
            <a:r>
              <a:rPr lang="en-GB" dirty="0"/>
              <a:t>A matrix is made of all current requirements is to be created and then a decision made on which are applicable for IAB-DU and which are not.</a:t>
            </a:r>
          </a:p>
          <a:p>
            <a:pPr lvl="1"/>
            <a:r>
              <a:rPr lang="en-GB" dirty="0"/>
              <a:t>Option 2: Not is scope for this meeting.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Recommended WF: All participants are invited to provide a first overview of requirements to re-use/adapt/follow the principle of, for the next meeting.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463B83-86E7-4FD6-A2A1-4C6DF2912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0909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50263-7DE9-4E6C-B5FB-A6926554A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IAB-DU - Additional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5CE8B-38F3-4084-BABA-EDA28FCCE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Additional new DU </a:t>
            </a:r>
            <a:r>
              <a:rPr lang="en-GB" dirty="0" err="1"/>
              <a:t>demod</a:t>
            </a:r>
            <a:r>
              <a:rPr lang="en-GB" dirty="0"/>
              <a:t> requirements (</a:t>
            </a:r>
            <a:r>
              <a:rPr lang="en-GB" dirty="0" err="1"/>
              <a:t>w.r.t.</a:t>
            </a:r>
            <a:r>
              <a:rPr lang="en-GB" dirty="0"/>
              <a:t> BS </a:t>
            </a:r>
            <a:r>
              <a:rPr lang="en-GB" dirty="0" err="1"/>
              <a:t>demod</a:t>
            </a:r>
            <a:r>
              <a:rPr lang="en-GB" dirty="0"/>
              <a:t> re-use) </a:t>
            </a:r>
          </a:p>
          <a:p>
            <a:pPr lvl="1"/>
            <a:r>
              <a:rPr lang="en-GB" dirty="0"/>
              <a:t>Preliminary evaluations indicate no need to define any additional new DU </a:t>
            </a:r>
            <a:r>
              <a:rPr lang="en-GB" dirty="0" err="1"/>
              <a:t>demod</a:t>
            </a:r>
            <a:r>
              <a:rPr lang="en-GB" dirty="0"/>
              <a:t> requirements in Rel-16. The option of defining new requirements is left open.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463B83-86E7-4FD6-A2A1-4C6DF2912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92523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54EA1-D86A-417F-9964-4448D55C3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IAB-MT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79460-F178-49E0-9035-6B20F6EC4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4D78C-BA0B-4353-967C-8001B6A68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8756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E30EE-8C44-4546-A410-6DA1C536B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IAB-MT - Test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84D18-BE04-43C4-83F4-9BB4806C4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dirty="0"/>
              <a:t>New test setup</a:t>
            </a:r>
          </a:p>
          <a:p>
            <a:pPr lvl="1"/>
            <a:r>
              <a:rPr lang="en-GB" dirty="0"/>
              <a:t>Option 1: Re-use the BS </a:t>
            </a:r>
            <a:r>
              <a:rPr lang="en-GB" dirty="0" err="1"/>
              <a:t>demod</a:t>
            </a:r>
            <a:r>
              <a:rPr lang="en-GB" dirty="0"/>
              <a:t> test setup for both OTA and conducted, with minimum required adaptation.</a:t>
            </a:r>
          </a:p>
          <a:p>
            <a:pPr lvl="1"/>
            <a:r>
              <a:rPr lang="en-GB" dirty="0"/>
              <a:t>Option 2: Design test setups by disabling IAB DU functionality during the test in order to reuse the existing UE performance requirements (demodulation and CSI) to verify IAB MT performance.</a:t>
            </a:r>
          </a:p>
          <a:p>
            <a:pPr lvl="1"/>
            <a:r>
              <a:rPr lang="en-GB" dirty="0"/>
              <a:t>Option 3: Distinction between the test setups might not be necessary for test setup agnostic requirements.</a:t>
            </a:r>
          </a:p>
          <a:p>
            <a:endParaRPr lang="en-GB" dirty="0"/>
          </a:p>
          <a:p>
            <a:r>
              <a:rPr lang="en-GB" dirty="0"/>
              <a:t>Feasibility of BS </a:t>
            </a:r>
            <a:r>
              <a:rPr lang="en-GB" dirty="0" err="1"/>
              <a:t>demod</a:t>
            </a:r>
            <a:r>
              <a:rPr lang="en-GB" dirty="0"/>
              <a:t> based test setup: </a:t>
            </a:r>
          </a:p>
          <a:p>
            <a:pPr lvl="1"/>
            <a:r>
              <a:rPr lang="en-GB" dirty="0"/>
              <a:t>Evaluate for next meeting, if the BS </a:t>
            </a:r>
            <a:r>
              <a:rPr lang="en-GB" dirty="0" err="1"/>
              <a:t>demod</a:t>
            </a:r>
            <a:r>
              <a:rPr lang="en-GB" dirty="0"/>
              <a:t> based test setup is feasible to be applied to IAB-MT testing.</a:t>
            </a:r>
          </a:p>
          <a:p>
            <a:pPr lvl="2" hangingPunct="0"/>
            <a:r>
              <a:rPr lang="en-GB" dirty="0"/>
              <a:t>I.e., is one way or two-way connection needed?</a:t>
            </a:r>
          </a:p>
          <a:p>
            <a:pPr lvl="2"/>
            <a:r>
              <a:rPr lang="en-GB" dirty="0"/>
              <a:t>I.e., "full link setup" vs. "test mode and digital feedback" vs. other solutions.</a:t>
            </a:r>
          </a:p>
          <a:p>
            <a:endParaRPr lang="en-GB" dirty="0"/>
          </a:p>
          <a:p>
            <a:r>
              <a:rPr lang="en-GB" dirty="0"/>
              <a:t>Feasibility of BS </a:t>
            </a:r>
            <a:r>
              <a:rPr lang="en-GB" dirty="0" err="1"/>
              <a:t>demod</a:t>
            </a:r>
            <a:r>
              <a:rPr lang="en-GB" dirty="0"/>
              <a:t> based test setup:</a:t>
            </a:r>
            <a:r>
              <a:rPr lang="en-GB" b="1" u="sng" dirty="0"/>
              <a:t> </a:t>
            </a:r>
            <a:endParaRPr lang="en-GB" dirty="0"/>
          </a:p>
          <a:p>
            <a:pPr lvl="1"/>
            <a:r>
              <a:rPr lang="en-GB" dirty="0"/>
              <a:t>Evaluate for next meeting, if/how it is possible to reduce the UE </a:t>
            </a:r>
            <a:r>
              <a:rPr lang="en-GB" dirty="0" err="1"/>
              <a:t>demod</a:t>
            </a:r>
            <a:r>
              <a:rPr lang="en-GB" dirty="0"/>
              <a:t> based test and test setup complexity, when applied to IAB-MT testing.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A855AF-DAE8-4F71-9571-D389D2405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720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E30EE-8C44-4546-A410-6DA1C536B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IAB-MT - Requirement re-use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84D18-BE04-43C4-83F4-9BB4806C4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Define what “re-use” means in the context of UE </a:t>
            </a:r>
            <a:r>
              <a:rPr lang="en-GB" dirty="0" err="1"/>
              <a:t>demod</a:t>
            </a:r>
            <a:r>
              <a:rPr lang="en-GB" dirty="0"/>
              <a:t> requirements</a:t>
            </a:r>
          </a:p>
          <a:p>
            <a:pPr lvl="1"/>
            <a:r>
              <a:rPr lang="en-GB" dirty="0"/>
              <a:t>Clarification of terminology</a:t>
            </a:r>
          </a:p>
          <a:p>
            <a:pPr lvl="2"/>
            <a:r>
              <a:rPr lang="en-GB" dirty="0"/>
              <a:t>“Re-use”: Copy and paste the existing requirements, including all definitions, side-conditions, and SNR values.</a:t>
            </a:r>
          </a:p>
          <a:p>
            <a:pPr lvl="2"/>
            <a:r>
              <a:rPr lang="en-GB" dirty="0"/>
              <a:t>“Adapt”: Attempt to copy as much as possible of the existing requirement, but change a small number of parameters where needed (e.g. TDD pattern). The SNR value is not expected to change.</a:t>
            </a:r>
          </a:p>
          <a:p>
            <a:pPr lvl="2"/>
            <a:r>
              <a:rPr lang="en-GB" dirty="0"/>
              <a:t>“Follow the principle of”: Keep one or two characteristics of the existing requirement; e.g. channel model, MCS, number of requirements etc... In this case, it should be stated which principles are followed.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A855AF-DAE8-4F71-9571-D389D2405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22002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E30EE-8C44-4546-A410-6DA1C536B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IAB-MT - Requirement re-use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84D18-BE04-43C4-83F4-9BB4806C4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Define what “re-use” means in the context of UE </a:t>
            </a:r>
            <a:r>
              <a:rPr lang="en-GB" dirty="0" err="1"/>
              <a:t>demod</a:t>
            </a:r>
            <a:r>
              <a:rPr lang="en-GB" dirty="0"/>
              <a:t> requirements</a:t>
            </a:r>
          </a:p>
          <a:p>
            <a:pPr lvl="1"/>
            <a:r>
              <a:rPr lang="en-GB" dirty="0"/>
              <a:t>Option 1: “Re-use”, i.e., copy paste.</a:t>
            </a:r>
          </a:p>
          <a:p>
            <a:pPr lvl="1"/>
            <a:r>
              <a:rPr lang="en-GB" dirty="0"/>
              <a:t>Option 3: “Follow the principle of”.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Proposed WF: Postpone discussion until the IAB-MT test setup has become clearer.</a:t>
            </a:r>
          </a:p>
          <a:p>
            <a:endParaRPr lang="en-GB" dirty="0"/>
          </a:p>
          <a:p>
            <a:r>
              <a:rPr lang="en-GB" dirty="0"/>
              <a:t>Form of MT demodulation requirements</a:t>
            </a:r>
          </a:p>
          <a:p>
            <a:pPr lvl="1"/>
            <a:r>
              <a:rPr lang="en-GB" dirty="0"/>
              <a:t>Option 1: Specify IAB-MT FRCs using the BS spec approach (i.e. single slot FRCs that are applicable for any TDD pattern).</a:t>
            </a:r>
          </a:p>
          <a:p>
            <a:pPr lvl="1"/>
            <a:r>
              <a:rPr lang="en-GB" dirty="0"/>
              <a:t>Option 3: UE test definition should be followed as much as possible.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Proposed WF: Postpone discussion until the IAB-MT test setup has become clearer.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A855AF-DAE8-4F71-9571-D389D2405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22194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E30EE-8C44-4546-A410-6DA1C536B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IAB-MT - Requirement re-use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84D18-BE04-43C4-83F4-9BB4806C4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Re-use of UE </a:t>
            </a:r>
            <a:r>
              <a:rPr lang="en-GB" dirty="0" err="1"/>
              <a:t>demod</a:t>
            </a:r>
            <a:r>
              <a:rPr lang="en-GB" dirty="0"/>
              <a:t> requirements</a:t>
            </a:r>
          </a:p>
          <a:p>
            <a:pPr lvl="1"/>
            <a:r>
              <a:rPr lang="en-GB" dirty="0"/>
              <a:t>Option 2: Apply the UE performance requirements for IAB MT, which are based on the mandatory features for it.</a:t>
            </a:r>
          </a:p>
          <a:p>
            <a:pPr lvl="1"/>
            <a:r>
              <a:rPr lang="en-GB" dirty="0"/>
              <a:t>Option 3: Re-use a strict subset of UE </a:t>
            </a:r>
            <a:r>
              <a:rPr lang="en-GB" dirty="0" err="1"/>
              <a:t>demod</a:t>
            </a:r>
            <a:r>
              <a:rPr lang="en-GB" dirty="0"/>
              <a:t> requirements, chosen based on IAB deployment scenario (especially very low mobility).</a:t>
            </a:r>
          </a:p>
          <a:p>
            <a:pPr lvl="1"/>
            <a:r>
              <a:rPr lang="en-GB" dirty="0"/>
              <a:t>Option 4: Follow the principle of UE </a:t>
            </a:r>
            <a:r>
              <a:rPr lang="en-GB" dirty="0" err="1"/>
              <a:t>demod</a:t>
            </a:r>
            <a:r>
              <a:rPr lang="en-GB" dirty="0"/>
              <a:t> requirements pertaining to DL backhaul links, but modify the FRC and test setup to align with the single slot and error free feedback principles of BS </a:t>
            </a:r>
            <a:r>
              <a:rPr lang="en-GB" dirty="0" err="1"/>
              <a:t>demod</a:t>
            </a:r>
            <a:r>
              <a:rPr lang="en-GB" dirty="0"/>
              <a:t> requirements testing.</a:t>
            </a:r>
          </a:p>
          <a:p>
            <a:pPr lvl="1"/>
            <a:r>
              <a:rPr lang="en-GB" dirty="0"/>
              <a:t>Option 5: More discussion is needed on which requirements to take and adapt.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Proposed WF: Postpone discussion until the IAB-MT test setup has become clearer.</a:t>
            </a:r>
            <a:br>
              <a:rPr lang="en-GB" dirty="0"/>
            </a:br>
            <a:r>
              <a:rPr lang="en-GB" dirty="0"/>
              <a:t>Please also evaluate how requirement re-use would look exactly under different test setups.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A855AF-DAE8-4F71-9571-D389D2405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17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222630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E30EE-8C44-4546-A410-6DA1C536B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IAB-MT - Detailed scope of requirement re-use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84D18-BE04-43C4-83F4-9BB4806C4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Detailed scope of UE </a:t>
            </a:r>
            <a:r>
              <a:rPr lang="en-GB" dirty="0" err="1"/>
              <a:t>demod</a:t>
            </a:r>
            <a:r>
              <a:rPr lang="en-GB" dirty="0"/>
              <a:t> requirement re-use</a:t>
            </a:r>
          </a:p>
          <a:p>
            <a:pPr lvl="1"/>
            <a:r>
              <a:rPr lang="en-GB" dirty="0"/>
              <a:t>Option 1: Requirement matrix.</a:t>
            </a:r>
            <a:br>
              <a:rPr lang="en-GB" dirty="0"/>
            </a:br>
            <a:r>
              <a:rPr lang="en-GB" dirty="0"/>
              <a:t>A matrix is made of all current requirements is to be created and then a decision made on which are applicable for IAB-MT and which are not.</a:t>
            </a:r>
          </a:p>
          <a:p>
            <a:pPr lvl="1"/>
            <a:r>
              <a:rPr lang="en-GB" dirty="0"/>
              <a:t>Option 2: Not is scope for this meeting.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Recommended WF: All participants are invited to provide a first overview of requirements to re-use/adapt/follow the principle of, for the next meeting.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A855AF-DAE8-4F71-9571-D389D2405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91197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E30EE-8C44-4546-A410-6DA1C536B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IAB-MT - Additional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84D18-BE04-43C4-83F4-9BB4806C4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Additional new MT </a:t>
            </a:r>
            <a:r>
              <a:rPr lang="en-GB" dirty="0" err="1"/>
              <a:t>demod</a:t>
            </a:r>
            <a:r>
              <a:rPr lang="en-GB" dirty="0"/>
              <a:t> requirements (</a:t>
            </a:r>
            <a:r>
              <a:rPr lang="en-GB" dirty="0" err="1"/>
              <a:t>w.r.t.</a:t>
            </a:r>
            <a:r>
              <a:rPr lang="en-GB" dirty="0"/>
              <a:t> UE </a:t>
            </a:r>
            <a:r>
              <a:rPr lang="en-GB" dirty="0" err="1"/>
              <a:t>demod</a:t>
            </a:r>
            <a:r>
              <a:rPr lang="en-GB" dirty="0"/>
              <a:t> re-use) </a:t>
            </a:r>
          </a:p>
          <a:p>
            <a:pPr lvl="1"/>
            <a:r>
              <a:rPr lang="en-GB" dirty="0"/>
              <a:t>This issue requires more study.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A855AF-DAE8-4F71-9571-D389D2405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2817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AB648-AB1F-4E99-B695-1A55C56A8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F451D-6304-4E16-931C-A3C4BE5D8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This is the first meeting, where </a:t>
            </a:r>
            <a:r>
              <a:rPr lang="en-GB" dirty="0" err="1"/>
              <a:t>NR_IAB_Demod</a:t>
            </a:r>
            <a:r>
              <a:rPr lang="en-GB" dirty="0"/>
              <a:t> is discussed.</a:t>
            </a:r>
          </a:p>
          <a:p>
            <a:r>
              <a:rPr lang="en-GB" dirty="0"/>
              <a:t>The following chair guidance was given on the scope of the first meeting:</a:t>
            </a:r>
          </a:p>
          <a:p>
            <a:pPr lvl="1"/>
            <a:r>
              <a:rPr lang="en-GB" dirty="0"/>
              <a:t>Considering RF core still ongoing, well control scope for email discussion  recommended to focus on work plan and overall performance impact.</a:t>
            </a:r>
          </a:p>
          <a:p>
            <a:pPr lvl="1"/>
            <a:endParaRPr lang="en-GB" dirty="0"/>
          </a:p>
          <a:p>
            <a:pPr marL="400050">
              <a:spcBef>
                <a:spcPts val="600"/>
              </a:spcBef>
            </a:pPr>
            <a:r>
              <a:rPr lang="en-GB" altLang="zh-CN" sz="2400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Corresponding Email summary in RAN4#96-e</a:t>
            </a:r>
          </a:p>
          <a:p>
            <a:pPr marL="800100" lvl="1">
              <a:spcBef>
                <a:spcPts val="600"/>
              </a:spcBef>
            </a:pPr>
            <a:r>
              <a:rPr lang="en-GB" altLang="zh-CN" sz="2000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R4-2012732 Email discussion summary for [96e][327] </a:t>
            </a:r>
            <a:r>
              <a:rPr lang="en-GB" altLang="zh-CN" sz="2000" dirty="0" err="1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NR_IAB_Demod</a:t>
            </a:r>
            <a:r>
              <a:rPr lang="en-GB" altLang="zh-CN" sz="2000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, RAN4#96-e.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F015AD-2157-4607-8473-D8B55C2B3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51925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E30EE-8C44-4546-A410-6DA1C536B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IAB-MT - Wide area and local area IAB-MT nodes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84D18-BE04-43C4-83F4-9BB4806C4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Distinction of wide area and local area IAB-MT</a:t>
            </a:r>
          </a:p>
          <a:p>
            <a:pPr lvl="1"/>
            <a:r>
              <a:rPr lang="en-GB" dirty="0"/>
              <a:t>Differentiate the IAB-MT performance requirements between the wide area class and local area class, if/where needed. FFS if/where needed.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A855AF-DAE8-4F71-9571-D389D2405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0688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54EA1-D86A-417F-9964-4448D55C3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79460-F178-49E0-9035-6B20F6EC4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4D78C-BA0B-4353-967C-8001B6A68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5666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1E15E-AD7F-4A4F-91A6-F2E27863F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- Workplan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D388C-93AB-49F2-A035-1152089D0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Workplan</a:t>
            </a:r>
          </a:p>
          <a:p>
            <a:pPr lvl="1"/>
            <a:r>
              <a:rPr lang="en-GB" dirty="0"/>
              <a:t>Postpone discussion on workplan, potentially until after RAN#89-e.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027C65-46D2-4F64-9572-895938207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87770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1E15E-AD7F-4A4F-91A6-F2E27863F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- Test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D388C-93AB-49F2-A035-1152089D0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Working group to create and maintain the IAB </a:t>
            </a:r>
            <a:r>
              <a:rPr lang="en-GB" dirty="0" err="1"/>
              <a:t>demod</a:t>
            </a:r>
            <a:r>
              <a:rPr lang="en-GB" dirty="0"/>
              <a:t> conformance test specification</a:t>
            </a:r>
          </a:p>
          <a:p>
            <a:pPr lvl="1"/>
            <a:r>
              <a:rPr lang="en-GB" dirty="0"/>
              <a:t>RAN4 should create and maintain the complete IAB </a:t>
            </a:r>
            <a:r>
              <a:rPr lang="en-GB" dirty="0" err="1"/>
              <a:t>demod</a:t>
            </a:r>
            <a:r>
              <a:rPr lang="en-GB" dirty="0"/>
              <a:t> conformance test specification.</a:t>
            </a:r>
          </a:p>
          <a:p>
            <a:endParaRPr lang="en-GB" dirty="0"/>
          </a:p>
          <a:p>
            <a:r>
              <a:rPr lang="en-GB" dirty="0"/>
              <a:t>Is a new test specification required?</a:t>
            </a:r>
          </a:p>
          <a:p>
            <a:pPr lvl="1"/>
            <a:r>
              <a:rPr lang="en-GB" dirty="0"/>
              <a:t>A new conformance test specification is preferred by the </a:t>
            </a:r>
            <a:r>
              <a:rPr lang="en-GB" dirty="0" err="1"/>
              <a:t>Demod</a:t>
            </a:r>
            <a:r>
              <a:rPr lang="en-GB" dirty="0"/>
              <a:t> group. Come back to this discussion in case the RF group comes to a different conclusion.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027C65-46D2-4F64-9572-895938207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8803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1E15E-AD7F-4A4F-91A6-F2E27863F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General - Subdivision of IAB demodulation topic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D388C-93AB-49F2-A035-1152089D0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IAB-DU and IAB-MT topics in Rel-16</a:t>
            </a:r>
          </a:p>
          <a:p>
            <a:pPr lvl="1"/>
            <a:r>
              <a:rPr lang="en-GB" dirty="0"/>
              <a:t>The topics are discussed in separate agenda items.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027C65-46D2-4F64-9572-895938207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8991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1E15E-AD7F-4A4F-91A6-F2E27863F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General - General limitations in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D388C-93AB-49F2-A035-1152089D0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Parent node, IAB node, child node</a:t>
            </a:r>
          </a:p>
          <a:p>
            <a:pPr lvl="1"/>
            <a:r>
              <a:rPr lang="en-GB" dirty="0"/>
              <a:t>Following WID, limit the scope of IAB </a:t>
            </a:r>
            <a:r>
              <a:rPr lang="en-GB" dirty="0" err="1"/>
              <a:t>Demod</a:t>
            </a:r>
            <a:r>
              <a:rPr lang="en-GB" dirty="0"/>
              <a:t> to only IAB-nodes, excluding the IAB-donor DU, and CU.</a:t>
            </a:r>
          </a:p>
          <a:p>
            <a:endParaRPr lang="en-GB" dirty="0"/>
          </a:p>
          <a:p>
            <a:r>
              <a:rPr lang="en-GB" dirty="0"/>
              <a:t>Backhaul and access links</a:t>
            </a:r>
          </a:p>
          <a:p>
            <a:pPr lvl="1"/>
            <a:r>
              <a:rPr lang="en-GB" dirty="0"/>
              <a:t>Limit the scope of IAB </a:t>
            </a:r>
            <a:r>
              <a:rPr lang="en-GB" dirty="0" err="1"/>
              <a:t>demod</a:t>
            </a:r>
            <a:r>
              <a:rPr lang="en-GB" dirty="0"/>
              <a:t> to UL (access and backhaul) and DL (backhaul) links.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027C65-46D2-4F64-9572-895938207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9374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54EA1-D86A-417F-9964-4448D55C3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IAB-DU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79460-F178-49E0-9035-6B20F6EC4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4D78C-BA0B-4353-967C-8001B6A68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6041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50263-7DE9-4E6C-B5FB-A6926554A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IAB-DU - Test setup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5CE8B-38F3-4084-BABA-EDA28FCCE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New test setup</a:t>
            </a:r>
          </a:p>
          <a:p>
            <a:pPr lvl="1"/>
            <a:r>
              <a:rPr lang="en-GB" dirty="0"/>
              <a:t>Re-use the BS test setup for both OTA and conducted requirements, with IAB-MT functionality disabled during the test.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463B83-86E7-4FD6-A2A1-4C6DF2912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7921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1879893FE30B4793122FCA8F4D6B50" ma:contentTypeVersion="13" ma:contentTypeDescription="Create a new document." ma:contentTypeScope="" ma:versionID="7885393964e1b9b893c9ec92d5e32bb5">
  <xsd:schema xmlns:xsd="http://www.w3.org/2001/XMLSchema" xmlns:xs="http://www.w3.org/2001/XMLSchema" xmlns:p="http://schemas.microsoft.com/office/2006/metadata/properties" xmlns:ns3="71c5aaf6-e6ce-465b-b873-5148d2a4c105" xmlns:ns4="000459d3-9bdf-4161-9c93-492473c3995e" xmlns:ns5="5d90a6a8-9e9e-4ef5-9829-7373fb615be0" targetNamespace="http://schemas.microsoft.com/office/2006/metadata/properties" ma:root="true" ma:fieldsID="36de3d1e9c0c1f02a1322ba69b75a93f" ns3:_="" ns4:_="" ns5:_="">
    <xsd:import namespace="71c5aaf6-e6ce-465b-b873-5148d2a4c105"/>
    <xsd:import namespace="000459d3-9bdf-4161-9c93-492473c3995e"/>
    <xsd:import namespace="5d90a6a8-9e9e-4ef5-9829-7373fb615be0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0459d3-9bdf-4161-9c93-492473c399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90a6a8-9e9e-4ef5-9829-7373fb615be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/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FDD512FE-C155-4E0D-AE02-E978DB4902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000459d3-9bdf-4161-9c93-492473c3995e"/>
    <ds:schemaRef ds:uri="5d90a6a8-9e9e-4ef5-9829-7373fb615b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09FE0A6-A20A-477E-92FA-14D143281CE5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3.xml><?xml version="1.0" encoding="utf-8"?>
<ds:datastoreItem xmlns:ds="http://schemas.openxmlformats.org/officeDocument/2006/customXml" ds:itemID="{FA5E6F13-496E-4284-8C07-0286487C8F08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DA5F6A8-6904-4B7F-A421-2E18D0E85949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A34F718B-26AC-42F8-BDE7-2C733DA6858A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6498</TotalTime>
  <Words>1347</Words>
  <Application>Microsoft Office PowerPoint</Application>
  <PresentationFormat>On-screen Show (4:3)</PresentationFormat>
  <Paragraphs>127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Arial Unicode MS</vt:lpstr>
      <vt:lpstr>Calibri</vt:lpstr>
      <vt:lpstr>Office 主题</vt:lpstr>
      <vt:lpstr>WF on Rel-16 NR IAB demodulation requirements</vt:lpstr>
      <vt:lpstr>Background</vt:lpstr>
      <vt:lpstr>General</vt:lpstr>
      <vt:lpstr>General - Workplan</vt:lpstr>
      <vt:lpstr>General - Test specification</vt:lpstr>
      <vt:lpstr>General - Subdivision of IAB demodulation topic</vt:lpstr>
      <vt:lpstr>General - General limitations in scope</vt:lpstr>
      <vt:lpstr>IAB-DU</vt:lpstr>
      <vt:lpstr>IAB-DU - Test setup </vt:lpstr>
      <vt:lpstr>IAB-DU - Requirement re-use</vt:lpstr>
      <vt:lpstr>IAB-DU - Detailed scope of requirement re-use</vt:lpstr>
      <vt:lpstr>IAB-DU - Additional requirements</vt:lpstr>
      <vt:lpstr>IAB-MT</vt:lpstr>
      <vt:lpstr>IAB-MT - Test setup</vt:lpstr>
      <vt:lpstr>IAB-MT - Requirement re-use</vt:lpstr>
      <vt:lpstr>IAB-MT - Requirement re-use</vt:lpstr>
      <vt:lpstr>IAB-MT - Requirement re-use</vt:lpstr>
      <vt:lpstr>IAB-MT - Detailed scope of requirement re-use</vt:lpstr>
      <vt:lpstr>IAB-MT - Additional requirements</vt:lpstr>
      <vt:lpstr>IAB-MT - Wide area and local area IAB-MT nodes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switching period between two FR1 uplink carriers</dc:title>
  <dc:creator>Yang Shan</dc:creator>
  <cp:lastModifiedBy>Mueller, Axel (Nokia - FR/Paris-Saclay)</cp:lastModifiedBy>
  <cp:revision>424</cp:revision>
  <dcterms:created xsi:type="dcterms:W3CDTF">2019-09-05T02:26:38Z</dcterms:created>
  <dcterms:modified xsi:type="dcterms:W3CDTF">2020-08-26T18:20:15Z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(2)9nmzNnROtrku6He4mdY/julwhlxNynOxXmbnjEw11A3V08GeRbsrKdJfHt8aYO2Oj2o3vzqs
Z5DTKFwKTqJHVYIlONoykCVAYmJn0CJCXqon+7XBdGYTOTaMnjglyceGGk05kFoUWYvtKHHp
1ZBvRjsZuovfmcBq+2z1cFO9AxxnYU1QDvEUrHKcEEnicISrZ9GjrM2RSGAe6lOMlGKHbrdU
xCZqLN4L2MEuF4Qalr</vt:lpwstr>
  </property>
  <property fmtid="{D5CDD505-2E9C-101B-9397-08002B2CF9AE}" pid="3" name="_2015_ms_pID_7253431">
    <vt:lpwstr>UQzA3bcRhbAiK7biMtIKEXT8tWwLIqAsgeldD+EkkGiWlOexQ1SbUk
TCqfqQqpTtJHFLvBJ7Y8w4MorGSKdeZbMq46FFbQG5eLwjCk21qRmI23JiFWHueRmeW7L7Mr
/J/n4qJEjJ11YZ4M6m8xs+buQjNryPlFzNFoJ7lwcgz6+31NjKKTkROVy9276a7wQDI=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1582507889</vt:lpwstr>
  </property>
  <property fmtid="{D5CDD505-2E9C-101B-9397-08002B2CF9AE}" pid="8" name="ContentTypeId">
    <vt:lpwstr>0x010100971879893FE30B4793122FCA8F4D6B50</vt:lpwstr>
  </property>
</Properties>
</file>