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9" r:id="rId4"/>
    <p:sldId id="260" r:id="rId5"/>
    <p:sldId id="262" r:id="rId6"/>
    <p:sldId id="261" r:id="rId7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sung" initials="s" lastIdx="5" clrIdx="0"/>
  <p:cmAuthor id="2" name="Valentin Gheorghiu" initials="VG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82787" autoAdjust="0"/>
  </p:normalViewPr>
  <p:slideViewPr>
    <p:cSldViewPr snapToGrid="0">
      <p:cViewPr varScale="1">
        <p:scale>
          <a:sx n="81" d="100"/>
          <a:sy n="81" d="100"/>
        </p:scale>
        <p:origin x="60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5777C9-6CAF-4399-B3B0-4589C4D02F0D}" type="datetimeFigureOut">
              <a:rPr lang="zh-CN" altLang="en-US" smtClean="0"/>
              <a:t>2020/6/5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449326-FB09-47EF-BB7E-B8F178717E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66006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449326-FB09-47EF-BB7E-B8F178717E3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3670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449326-FB09-47EF-BB7E-B8F178717E3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41076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6945B-ED50-4B41-B7D3-EB4A7CE933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9183D5-12CB-4813-A7C5-9227FEF97A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EC8046-C839-4230-9ADC-E4DBC1FDC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5.6.2020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F9F286-862D-4101-8249-F602175942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95099E-B1CF-4ED5-B8AF-9A5B04D63C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71986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45B61C-D67E-43DB-8C4B-A89E3635E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74C862-FB86-4B27-922B-5060A65A7C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55E20E-8479-402E-AD15-4658BB0C88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5.6.2020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7C66DF-24D8-4DA1-B61A-9741A9713B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DCC5BC-D2A1-4E41-B041-3852E6806C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982591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F9273D-FE79-4D0C-969D-847865608F9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9FEE417-03D9-43C6-9AC9-9A97CB3A1F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68538F-23F1-48A4-BD3C-7354BA3950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5.6.2020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E59A1F-BC5B-4BA7-9E7F-D4D7AA862F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8A1B06-A2D4-4D1D-A6D9-D61B2C93E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917221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75EF26-7C3E-4053-B1F2-4CB4707759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97AD47-6873-4CC8-88C8-04176AC1E5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268574-D8D0-4710-980D-C00BA3775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5.6.2020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EB144B-AB0E-4A96-9F6A-973598EB7F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B1ACC3-C142-4462-8AB6-776520FE1F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076698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5CE8B9-C4FC-4E2A-B64F-C8608D16FE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E642CA-8280-40E6-996E-01E86EBA2D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DF8F71-FED1-4267-911F-4BE1F967FB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5.6.2020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024CB3-1C10-49C5-A44B-9671E01389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7F9A2-98BC-4E07-AFA1-A18221EE5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0223212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BDA615-FDA3-4EA3-9790-E551C1C375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84CBD-B31D-4F85-BDB8-066312F7DC9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E8964D-ABDE-4505-A9CF-707C2EDF6F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AAAB3E-CA43-4811-A1B0-D0F5515D9E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5.6.2020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E1B04D-B19D-4D30-9053-578C6D1E0B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BDB85C-6E25-4C0C-AC9E-5D6630EFD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114346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0DCC05-B574-49A0-BEC0-3A9302E612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B3DEA9-06F2-4984-B432-04DBF7B0E4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56FEE4-0738-47C9-9214-DB98A9D45C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29322D-F55D-46D0-9E78-5CA47FBA99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DD67E42-D6EE-4032-BF30-E5D0B955AD2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7716299-20FB-4ACA-86C6-8F3309441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5.6.2020</a:t>
            </a:fld>
            <a:endParaRPr lang="fi-FI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6D81C1E-8F5E-498E-B14A-C11141203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162719-8530-48E2-87F1-4D1A258C31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9033194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F06539-8EE4-460F-9F7E-9CCCC9ADEE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8E830D5-1CC7-40B4-B07E-BE7645C51F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5.6.2020</a:t>
            </a:fld>
            <a:endParaRPr lang="fi-FI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5B06F01-6ABF-4A77-8966-A5C5548C8B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6BF107E-5D25-48C9-9BF5-866EFD1AA8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202957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0D82C7B-94C2-4463-9AC1-414DAAA8C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5.6.2020</a:t>
            </a:fld>
            <a:endParaRPr lang="fi-FI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C6F4D0E-174F-40AA-B8C9-5AEA5237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BEE14E-E454-433D-8798-15D19E0F61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610697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55D274-7F6C-4D2D-8D1C-E3BC4EFF4C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975173-010A-4C6E-B3F7-EEDAD16ECB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3DC488-D036-4CEA-97EE-6D6A4F309A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CA3032-5DAD-4724-A765-60E780E669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5.6.2020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9AEBB2-8EAA-4F8C-98B0-6693EE503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9F944F-FD58-408D-AA27-DEB9374DDC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1766775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78E453-1443-4915-8D39-0C9840151A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92CA47F-47AA-4FC1-A26B-69C1465ABD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2E3848-CCCA-4754-8666-E4E6CE1E16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F97014-201F-40E8-9A1E-8AF4E3B7C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5.6.2020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BAE3CC-A317-4616-BEAE-5758BC0036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2A88153-CD3D-4166-B7E9-277E4A187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691400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DFCCB66-F084-49E1-BC8A-45EF3A0284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AD7581-A9A9-4988-96EB-AA6A7D4167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9620EC-F97C-4DCD-A9C2-7A22C1A818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B7EEB1-1759-49CF-8281-207530E5E269}" type="datetimeFigureOut">
              <a:rPr lang="fi-FI" smtClean="0"/>
              <a:t>5.6.2020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6A7740-1DA5-4CC0-B8D5-B625212B98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20A84A-A7E0-4BBF-8C7C-222526DB89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197513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416A6-8A92-4EF2-BBD1-135E9345C13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IAB-MT unwanted emissions</a:t>
            </a:r>
            <a:endParaRPr lang="fi-FI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5309A2E-2E63-4843-9F02-6AF9621D27B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/>
              <a:t>Nokia, Nokia Shanghai Bell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3EADD16A-DC4B-4FAF-847C-AC4A5DC071A0}"/>
              </a:ext>
            </a:extLst>
          </p:cNvPr>
          <p:cNvSpPr txBox="1">
            <a:spLocks/>
          </p:cNvSpPr>
          <p:nvPr/>
        </p:nvSpPr>
        <p:spPr>
          <a:xfrm>
            <a:off x="9717741" y="152892"/>
            <a:ext cx="3173507" cy="429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i-FI"/>
              <a:t>R4-2009065</a:t>
            </a:r>
            <a:endParaRPr lang="fi-FI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FB8AB882-66F8-4515-8262-015552F4EAA1}"/>
              </a:ext>
            </a:extLst>
          </p:cNvPr>
          <p:cNvSpPr txBox="1">
            <a:spLocks/>
          </p:cNvSpPr>
          <p:nvPr/>
        </p:nvSpPr>
        <p:spPr>
          <a:xfrm>
            <a:off x="528917" y="152891"/>
            <a:ext cx="5567083" cy="96947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b="1" dirty="0"/>
              <a:t>3GPP TSG-RAN WG4 Meeting #95-e</a:t>
            </a:r>
          </a:p>
          <a:p>
            <a:pPr algn="l"/>
            <a:r>
              <a:rPr lang="en-GB" b="1" dirty="0"/>
              <a:t>Electronic Meeting, May 25</a:t>
            </a:r>
            <a:r>
              <a:rPr lang="en-GB" b="1" baseline="30000" dirty="0"/>
              <a:t>th</a:t>
            </a:r>
            <a:r>
              <a:rPr lang="en-GB" b="1" dirty="0"/>
              <a:t> – June 5</a:t>
            </a:r>
            <a:r>
              <a:rPr lang="en-GB" b="1" baseline="30000" dirty="0"/>
              <a:t>th</a:t>
            </a:r>
            <a:r>
              <a:rPr lang="en-GB" b="1" dirty="0"/>
              <a:t> 2020</a:t>
            </a:r>
            <a:endParaRPr lang="fi-FI" dirty="0"/>
          </a:p>
          <a:p>
            <a:pPr algn="l"/>
            <a:endParaRPr lang="fi-FI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9932515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9F3D9F-E68F-4051-B219-FD98E91868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Contributions</a:t>
            </a:r>
            <a:r>
              <a:rPr lang="fi-FI" dirty="0"/>
              <a:t> in RAN4#95-e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0EDB924-06C7-47F3-B6E5-3D39F3152954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i-FI" dirty="0"/>
              <a:t>R4-2006800, Samsung</a:t>
            </a:r>
          </a:p>
          <a:p>
            <a:r>
              <a:rPr lang="fi-FI" dirty="0"/>
              <a:t>R4-2007130, </a:t>
            </a:r>
            <a:r>
              <a:rPr lang="fi-FI" dirty="0" err="1"/>
              <a:t>Qualcomm</a:t>
            </a:r>
            <a:r>
              <a:rPr lang="fi-FI" dirty="0"/>
              <a:t> </a:t>
            </a:r>
            <a:r>
              <a:rPr lang="fi-FI" dirty="0" err="1"/>
              <a:t>Incorporated</a:t>
            </a:r>
            <a:endParaRPr lang="fi-FI" dirty="0"/>
          </a:p>
          <a:p>
            <a:r>
              <a:rPr lang="fi-FI" dirty="0"/>
              <a:t>R4-2007576, Ericsson</a:t>
            </a:r>
          </a:p>
          <a:p>
            <a:r>
              <a:rPr lang="fi-FI" dirty="0"/>
              <a:t>R4-2007909, </a:t>
            </a:r>
            <a:r>
              <a:rPr lang="fi-FI" dirty="0" err="1"/>
              <a:t>Huawei</a:t>
            </a:r>
            <a:endParaRPr lang="fi-FI" dirty="0"/>
          </a:p>
          <a:p>
            <a:r>
              <a:rPr lang="fi-FI" dirty="0"/>
              <a:t>R4-2007403, ZTE </a:t>
            </a:r>
            <a:r>
              <a:rPr lang="fi-FI" dirty="0" err="1"/>
              <a:t>corporation</a:t>
            </a:r>
            <a:endParaRPr lang="fi-FI" dirty="0"/>
          </a:p>
          <a:p>
            <a:r>
              <a:rPr lang="fi-FI" dirty="0"/>
              <a:t>R4-2007120, Nokia, Nokia Shanghai Bell</a:t>
            </a:r>
          </a:p>
        </p:txBody>
      </p:sp>
    </p:spTree>
    <p:extLst>
      <p:ext uri="{BB962C8B-B14F-4D97-AF65-F5344CB8AC3E}">
        <p14:creationId xmlns:p14="http://schemas.microsoft.com/office/powerpoint/2010/main" val="11747181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D3198C-603C-4E1D-88F5-5AC37E203A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Way</a:t>
            </a:r>
            <a:r>
              <a:rPr lang="fi-FI" dirty="0"/>
              <a:t> </a:t>
            </a:r>
            <a:r>
              <a:rPr lang="fi-FI" dirty="0" err="1"/>
              <a:t>forward</a:t>
            </a:r>
            <a:r>
              <a:rPr lang="fi-FI" dirty="0"/>
              <a:t> on FR1 IAB-MT </a:t>
            </a:r>
            <a:r>
              <a:rPr lang="fi-FI" dirty="0" err="1"/>
              <a:t>relative</a:t>
            </a:r>
            <a:r>
              <a:rPr lang="fi-FI" dirty="0"/>
              <a:t> ACLR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6F0B87-2A03-4D07-9A49-AAECDF4ADD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>
                <a:solidFill>
                  <a:srgbClr val="00B050"/>
                </a:solidFill>
              </a:rPr>
              <a:t>IAB-MT ACLR minimum requirement in FR1</a:t>
            </a:r>
          </a:p>
          <a:p>
            <a:pPr lvl="1"/>
            <a:r>
              <a:rPr lang="fi-FI" dirty="0">
                <a:solidFill>
                  <a:srgbClr val="00B050"/>
                </a:solidFill>
              </a:rPr>
              <a:t>Wide area IAB-MT: 45 dBc</a:t>
            </a:r>
          </a:p>
          <a:p>
            <a:pPr lvl="1"/>
            <a:r>
              <a:rPr lang="fi-FI" dirty="0">
                <a:solidFill>
                  <a:srgbClr val="00B050"/>
                </a:solidFill>
              </a:rPr>
              <a:t>FFS for Local area IAB-MT, </a:t>
            </a:r>
            <a:r>
              <a:rPr lang="en-US" altLang="zh-CN" dirty="0">
                <a:solidFill>
                  <a:srgbClr val="00B050"/>
                </a:solidFill>
              </a:rPr>
              <a:t>make decision in Q3 2020</a:t>
            </a:r>
            <a:r>
              <a:rPr lang="fi-FI" dirty="0">
                <a:solidFill>
                  <a:srgbClr val="00B050"/>
                </a:solidFill>
              </a:rPr>
              <a:t>:  </a:t>
            </a:r>
          </a:p>
          <a:p>
            <a:pPr lvl="2"/>
            <a:r>
              <a:rPr lang="fi-FI" dirty="0">
                <a:solidFill>
                  <a:srgbClr val="00B050"/>
                </a:solidFill>
              </a:rPr>
              <a:t>Option 1: 45dBc</a:t>
            </a:r>
          </a:p>
          <a:p>
            <a:pPr lvl="2"/>
            <a:r>
              <a:rPr lang="fi-FI" dirty="0">
                <a:solidFill>
                  <a:srgbClr val="00B050"/>
                </a:solidFill>
              </a:rPr>
              <a:t>Option 2: 30dBc</a:t>
            </a:r>
          </a:p>
          <a:p>
            <a:pPr marL="914400" lvl="2" indent="0">
              <a:buNone/>
            </a:pPr>
            <a:endParaRPr lang="fi-FI" sz="1400" dirty="0">
              <a:solidFill>
                <a:srgbClr val="FF0000"/>
              </a:solidFill>
            </a:endParaRPr>
          </a:p>
          <a:p>
            <a:pPr marL="914400" lvl="2" indent="0">
              <a:buNone/>
            </a:pPr>
            <a:endParaRPr lang="fi-FI" sz="1400" dirty="0">
              <a:solidFill>
                <a:srgbClr val="FF0000"/>
              </a:solidFill>
            </a:endParaRPr>
          </a:p>
          <a:p>
            <a:pPr marL="914400" lvl="2" indent="0">
              <a:buNone/>
            </a:pP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5732161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B94A5B-7CA5-4575-A067-6D0BAA4372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Way</a:t>
            </a:r>
            <a:r>
              <a:rPr lang="fi-FI" dirty="0"/>
              <a:t> </a:t>
            </a:r>
            <a:r>
              <a:rPr lang="fi-FI" dirty="0" err="1"/>
              <a:t>forward</a:t>
            </a:r>
            <a:r>
              <a:rPr lang="fi-FI" dirty="0"/>
              <a:t> on OBUE and SEM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D737F5-3D11-4A03-A6B0-6EB30F0377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540933"/>
            <a:ext cx="10668000" cy="4876800"/>
          </a:xfrm>
        </p:spPr>
        <p:txBody>
          <a:bodyPr>
            <a:normAutofit fontScale="92500" lnSpcReduction="20000"/>
          </a:bodyPr>
          <a:lstStyle/>
          <a:p>
            <a:r>
              <a:rPr lang="fi-FI" dirty="0"/>
              <a:t>For FR2:</a:t>
            </a:r>
          </a:p>
          <a:p>
            <a:pPr lvl="1"/>
            <a:r>
              <a:rPr lang="fi-FI" dirty="0">
                <a:solidFill>
                  <a:srgbClr val="00B050"/>
                </a:solidFill>
              </a:rPr>
              <a:t>Wide area IAB-MT: Wide Area IAB-MT shall meet [wide area] BS OBUE requirements </a:t>
            </a:r>
            <a:endParaRPr lang="fi-FI" strike="sngStrike" dirty="0">
              <a:solidFill>
                <a:srgbClr val="00B050"/>
              </a:solidFill>
            </a:endParaRPr>
          </a:p>
          <a:p>
            <a:pPr lvl="2"/>
            <a:r>
              <a:rPr lang="fi-FI" dirty="0">
                <a:solidFill>
                  <a:srgbClr val="00B050"/>
                </a:solidFill>
              </a:rPr>
              <a:t>We can further discuss  how to capture the requirements into TS/TR. </a:t>
            </a:r>
            <a:endParaRPr lang="fi-FI" dirty="0"/>
          </a:p>
          <a:p>
            <a:pPr lvl="1"/>
            <a:r>
              <a:rPr lang="fi-FI" dirty="0">
                <a:solidFill>
                  <a:srgbClr val="00B050"/>
                </a:solidFill>
              </a:rPr>
              <a:t>FFS for local area IAB-MT, make decision in Q3 2020</a:t>
            </a:r>
          </a:p>
          <a:p>
            <a:pPr lvl="2"/>
            <a:r>
              <a:rPr lang="fi-FI" dirty="0">
                <a:solidFill>
                  <a:srgbClr val="00B050"/>
                </a:solidFill>
              </a:rPr>
              <a:t>Option 1: Using Local area BS OBUE requirements </a:t>
            </a:r>
          </a:p>
          <a:p>
            <a:pPr lvl="2"/>
            <a:r>
              <a:rPr lang="fi-FI" dirty="0">
                <a:solidFill>
                  <a:srgbClr val="00B050"/>
                </a:solidFill>
              </a:rPr>
              <a:t>Option 2</a:t>
            </a:r>
            <a:r>
              <a:rPr lang="en-US" dirty="0">
                <a:solidFill>
                  <a:srgbClr val="00B050"/>
                </a:solidFill>
              </a:rPr>
              <a:t>: Using UE specification requirements </a:t>
            </a:r>
            <a:endParaRPr lang="fi-FI" dirty="0"/>
          </a:p>
          <a:p>
            <a:r>
              <a:rPr lang="fi-FI" dirty="0"/>
              <a:t>For FR1</a:t>
            </a:r>
          </a:p>
          <a:p>
            <a:pPr lvl="1"/>
            <a:r>
              <a:rPr lang="fi-FI" dirty="0">
                <a:solidFill>
                  <a:srgbClr val="00B050"/>
                </a:solidFill>
              </a:rPr>
              <a:t>Wide Area IAB-MT shall meet [wide area] BS OBUE requirements</a:t>
            </a:r>
          </a:p>
          <a:p>
            <a:pPr lvl="2"/>
            <a:r>
              <a:rPr lang="fi-FI" altLang="zh-CN" dirty="0">
                <a:solidFill>
                  <a:srgbClr val="00B050"/>
                </a:solidFill>
              </a:rPr>
              <a:t>We can further discuss  how to capture the requirements into TS/TR. </a:t>
            </a:r>
            <a:endParaRPr lang="fi-FI" altLang="zh-CN" dirty="0"/>
          </a:p>
          <a:p>
            <a:pPr lvl="1"/>
            <a:r>
              <a:rPr lang="fi-FI" sz="2500" dirty="0">
                <a:solidFill>
                  <a:srgbClr val="00B050"/>
                </a:solidFill>
              </a:rPr>
              <a:t>FFS for local area IAB-MT</a:t>
            </a:r>
          </a:p>
          <a:p>
            <a:pPr lvl="2"/>
            <a:r>
              <a:rPr lang="fi-FI" altLang="zh-CN" dirty="0">
                <a:solidFill>
                  <a:srgbClr val="00B050"/>
                </a:solidFill>
              </a:rPr>
              <a:t>Option 1: Using Local area BS OBUE requirements </a:t>
            </a:r>
          </a:p>
          <a:p>
            <a:pPr lvl="2"/>
            <a:r>
              <a:rPr lang="fi-FI" altLang="zh-CN" dirty="0">
                <a:solidFill>
                  <a:srgbClr val="00B050"/>
                </a:solidFill>
              </a:rPr>
              <a:t>Option 2</a:t>
            </a:r>
            <a:r>
              <a:rPr lang="en-US" altLang="zh-CN" dirty="0">
                <a:solidFill>
                  <a:srgbClr val="00B050"/>
                </a:solidFill>
              </a:rPr>
              <a:t>: Using UE specification requirements </a:t>
            </a:r>
            <a:endParaRPr lang="fi-FI" dirty="0"/>
          </a:p>
          <a:p>
            <a:r>
              <a:rPr lang="fi-FI" dirty="0"/>
              <a:t>FR1 and FR2 the boundary between in-band and spurious region</a:t>
            </a:r>
          </a:p>
          <a:p>
            <a:pPr lvl="1"/>
            <a:r>
              <a:rPr lang="fi-FI" dirty="0">
                <a:solidFill>
                  <a:srgbClr val="00B050"/>
                </a:solidFill>
              </a:rPr>
              <a:t>Wide-area IAB-MT: follow BS requirements</a:t>
            </a:r>
          </a:p>
          <a:p>
            <a:pPr lvl="1"/>
            <a:r>
              <a:rPr lang="fi-FI" dirty="0">
                <a:solidFill>
                  <a:srgbClr val="00B050"/>
                </a:solidFill>
              </a:rPr>
              <a:t>Local-area IAB-MT: FFS</a:t>
            </a:r>
          </a:p>
          <a:p>
            <a:pPr marL="457200" lvl="1" indent="0">
              <a:buNone/>
            </a:pPr>
            <a:endParaRPr lang="fi-FI" dirty="0"/>
          </a:p>
          <a:p>
            <a:pPr marL="457200" lvl="1" indent="0">
              <a:buNone/>
            </a:pPr>
            <a:endParaRPr lang="fi-FI" dirty="0"/>
          </a:p>
          <a:p>
            <a:pPr lvl="1"/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9920925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889D98-814B-4B9D-8A70-F2E468A020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Way</a:t>
            </a:r>
            <a:r>
              <a:rPr lang="fi-FI" dirty="0"/>
              <a:t> </a:t>
            </a:r>
            <a:r>
              <a:rPr lang="fi-FI" dirty="0" err="1"/>
              <a:t>forward</a:t>
            </a:r>
            <a:r>
              <a:rPr lang="fi-FI" dirty="0"/>
              <a:t> on </a:t>
            </a:r>
            <a:r>
              <a:rPr lang="fi-FI" dirty="0" err="1"/>
              <a:t>absolute</a:t>
            </a:r>
            <a:r>
              <a:rPr lang="fi-FI" dirty="0"/>
              <a:t> ACLR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957E2B-F969-4211-8AF3-A1BB97C509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/>
              <a:t>Absolute ACLR to be discussed further in future meetings.</a:t>
            </a:r>
          </a:p>
        </p:txBody>
      </p:sp>
    </p:spTree>
    <p:extLst>
      <p:ext uri="{BB962C8B-B14F-4D97-AF65-F5344CB8AC3E}">
        <p14:creationId xmlns:p14="http://schemas.microsoft.com/office/powerpoint/2010/main" val="26332123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BA9008-C424-46F0-AF58-90E92AD604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Way forward on Tx spurious emissions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68EDEB-3C09-4AD4-8238-43AC859636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i-FI" dirty="0">
                <a:solidFill>
                  <a:srgbClr val="00B050"/>
                </a:solidFill>
              </a:rPr>
              <a:t>FR1/FR2 Tx spurious emissions</a:t>
            </a:r>
          </a:p>
          <a:p>
            <a:pPr lvl="1"/>
            <a:r>
              <a:rPr lang="fi-FI" dirty="0">
                <a:solidFill>
                  <a:srgbClr val="00B050"/>
                </a:solidFill>
              </a:rPr>
              <a:t>Wide-area IAB-MT: T</a:t>
            </a:r>
            <a:r>
              <a:rPr lang="fi-FI" altLang="zh-CN" dirty="0">
                <a:solidFill>
                  <a:srgbClr val="00B050"/>
                </a:solidFill>
              </a:rPr>
              <a:t>he same spurious emissions requirements as base stations (category A and category B)</a:t>
            </a:r>
          </a:p>
          <a:p>
            <a:pPr lvl="1"/>
            <a:r>
              <a:rPr lang="fi-FI" dirty="0">
                <a:solidFill>
                  <a:srgbClr val="00B050"/>
                </a:solidFill>
              </a:rPr>
              <a:t>Local-area IAB-MT:FFS</a:t>
            </a:r>
          </a:p>
          <a:p>
            <a:pPr marL="457200" lvl="1" indent="0">
              <a:buNone/>
            </a:pPr>
            <a:endParaRPr lang="en-US" sz="1200" dirty="0">
              <a:solidFill>
                <a:schemeClr val="accent1"/>
              </a:solidFill>
            </a:endParaRPr>
          </a:p>
          <a:p>
            <a:pPr marL="457200" lvl="1" indent="0">
              <a:buNone/>
            </a:pP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05017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</TotalTime>
  <Words>278</Words>
  <Application>Microsoft Office PowerPoint</Application>
  <PresentationFormat>Widescreen</PresentationFormat>
  <Paragraphs>44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WF on IAB-MT unwanted emissions</vt:lpstr>
      <vt:lpstr>Contributions in RAN4#95-e</vt:lpstr>
      <vt:lpstr>Way forward on FR1 IAB-MT relative ACLR</vt:lpstr>
      <vt:lpstr>Way forward on OBUE and SEM</vt:lpstr>
      <vt:lpstr>Way forward on absolute ACLR</vt:lpstr>
      <vt:lpstr>Way forward on Tx spurious emissions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TS referencing rules</dc:title>
  <dc:creator>Nokia-user</dc:creator>
  <cp:lastModifiedBy>Nokia-user</cp:lastModifiedBy>
  <cp:revision>38</cp:revision>
  <dcterms:created xsi:type="dcterms:W3CDTF">2020-02-28T12:26:05Z</dcterms:created>
  <dcterms:modified xsi:type="dcterms:W3CDTF">2020-06-05T06:49:52Z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D:\Work\3GPP\RAN4\2020\RAN4#95e\Email discussion\309\2nd round\Draft R4-2008784 WF on unwanted emissions.pptx</vt:lpwstr>
  </property>
</Properties>
</file>