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66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6945B-ED50-4B41-B7D3-EB4A7CE933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9183D5-12CB-4813-A7C5-9227FEF97A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C8046-C839-4230-9ADC-E4DBC1FDC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1.6.2020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9F286-862D-4101-8249-F60217594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5099E-B1CF-4ED5-B8AF-9A5B04D63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1986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5B61C-D67E-43DB-8C4B-A89E3635E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74C862-FB86-4B27-922B-5060A65A7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55E20E-8479-402E-AD15-4658BB0C8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1.6.2020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C66DF-24D8-4DA1-B61A-9741A9713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CC5BC-D2A1-4E41-B041-3852E6806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2591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F9273D-FE79-4D0C-969D-847865608F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FEE417-03D9-43C6-9AC9-9A97CB3A1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8538F-23F1-48A4-BD3C-7354BA395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1.6.2020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59A1F-BC5B-4BA7-9E7F-D4D7AA862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8A1B06-A2D4-4D1D-A6D9-D61B2C93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7221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5EF26-7C3E-4053-B1F2-4CB470775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7AD47-6873-4CC8-88C8-04176AC1E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68574-D8D0-4710-980D-C00BA3775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1.6.2020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B144B-AB0E-4A96-9F6A-973598EB7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1ACC3-C142-4462-8AB6-776520FE1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6698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CE8B9-C4FC-4E2A-B64F-C8608D16F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E642CA-8280-40E6-996E-01E86EBA2D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DF8F71-FED1-4267-911F-4BE1F967F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1.6.2020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24CB3-1C10-49C5-A44B-9671E0138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7F9A2-98BC-4E07-AFA1-A18221EE5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2321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DA615-FDA3-4EA3-9790-E551C1C37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84CBD-B31D-4F85-BDB8-066312F7DC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E8964D-ABDE-4505-A9CF-707C2EDF6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AAAB3E-CA43-4811-A1B0-D0F5515D9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1.6.2020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E1B04D-B19D-4D30-9053-578C6D1E0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DB85C-6E25-4C0C-AC9E-5D6630EFD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4346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DCC05-B574-49A0-BEC0-3A9302E61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B3DEA9-06F2-4984-B432-04DBF7B0E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56FEE4-0738-47C9-9214-DB98A9D45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29322D-F55D-46D0-9E78-5CA47FBA99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D67E42-D6EE-4032-BF30-E5D0B955AD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716299-20FB-4ACA-86C6-8F3309441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1.6.2020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D81C1E-8F5E-498E-B14A-C11141203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162719-8530-48E2-87F1-4D1A258C3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3319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06539-8EE4-460F-9F7E-9CCCC9ADE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E830D5-1CC7-40B4-B07E-BE7645C51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1.6.2020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B06F01-6ABF-4A77-8966-A5C5548C8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BF107E-5D25-48C9-9BF5-866EFD1AA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0295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D82C7B-94C2-4463-9AC1-414DAAA8C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1.6.2020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6F4D0E-174F-40AA-B8C9-5AEA5237F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BEE14E-E454-433D-8798-15D19E0F6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1069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5D274-7F6C-4D2D-8D1C-E3BC4EFF4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75173-010A-4C6E-B3F7-EEDAD16EC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3DC488-D036-4CEA-97EE-6D6A4F309A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CA3032-5DAD-4724-A765-60E780E66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1.6.2020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9AEBB2-8EAA-4F8C-98B0-6693EE503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9F944F-FD58-408D-AA27-DEB9374DD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6677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8E453-1443-4915-8D39-0C9840151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2CA47F-47AA-4FC1-A26B-69C1465ABD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2E3848-CCCA-4754-8666-E4E6CE1E1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F97014-201F-40E8-9A1E-8AF4E3B7C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1.6.2020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BAE3CC-A317-4616-BEAE-5758BC003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A88153-CD3D-4166-B7E9-277E4A187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9140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FCCB66-F084-49E1-BC8A-45EF3A028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AD7581-A9A9-4988-96EB-AA6A7D416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620EC-F97C-4DCD-A9C2-7A22C1A818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7EEB1-1759-49CF-8281-207530E5E269}" type="datetimeFigureOut">
              <a:rPr lang="fi-FI" smtClean="0"/>
              <a:t>1.6.2020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A7740-1DA5-4CC0-B8D5-B625212B98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0A84A-A7E0-4BBF-8C7C-222526DB8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751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416A6-8A92-4EF2-BBD1-135E9345C1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WF </a:t>
            </a:r>
            <a:r>
              <a:rPr lang="en-US"/>
              <a:t>on IAB-MT unwanted </a:t>
            </a:r>
            <a:r>
              <a:rPr lang="en-US" dirty="0"/>
              <a:t>emissions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309A2E-2E63-4843-9F02-6AF9621D27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Nokia, Nokia Shanghai Bell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3EADD16A-DC4B-4FAF-847C-AC4A5DC071A0}"/>
              </a:ext>
            </a:extLst>
          </p:cNvPr>
          <p:cNvSpPr txBox="1">
            <a:spLocks/>
          </p:cNvSpPr>
          <p:nvPr/>
        </p:nvSpPr>
        <p:spPr>
          <a:xfrm>
            <a:off x="9717741" y="152892"/>
            <a:ext cx="3173507" cy="429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i-FI" dirty="0" err="1">
                <a:highlight>
                  <a:srgbClr val="FFFF00"/>
                </a:highlight>
              </a:rPr>
              <a:t>Draft</a:t>
            </a:r>
            <a:r>
              <a:rPr lang="fi-FI" dirty="0">
                <a:highlight>
                  <a:srgbClr val="FFFF00"/>
                </a:highlight>
              </a:rPr>
              <a:t> R4-2008784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FB8AB882-66F8-4515-8262-015552F4EAA1}"/>
              </a:ext>
            </a:extLst>
          </p:cNvPr>
          <p:cNvSpPr txBox="1">
            <a:spLocks/>
          </p:cNvSpPr>
          <p:nvPr/>
        </p:nvSpPr>
        <p:spPr>
          <a:xfrm>
            <a:off x="528917" y="152891"/>
            <a:ext cx="5567083" cy="9694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b="1" dirty="0"/>
              <a:t>3GPP TSG-RAN WG4 Meeting #95-e</a:t>
            </a:r>
          </a:p>
          <a:p>
            <a:pPr algn="l"/>
            <a:r>
              <a:rPr lang="en-GB" b="1" dirty="0"/>
              <a:t>Electronic Meeting, May 25</a:t>
            </a:r>
            <a:r>
              <a:rPr lang="en-GB" b="1" baseline="30000" dirty="0"/>
              <a:t>th</a:t>
            </a:r>
            <a:r>
              <a:rPr lang="en-GB" b="1" dirty="0"/>
              <a:t> – June 5</a:t>
            </a:r>
            <a:r>
              <a:rPr lang="en-GB" b="1" baseline="30000" dirty="0"/>
              <a:t>th</a:t>
            </a:r>
            <a:r>
              <a:rPr lang="en-GB" b="1" dirty="0"/>
              <a:t> 2020</a:t>
            </a:r>
            <a:endParaRPr lang="fi-FI" dirty="0"/>
          </a:p>
          <a:p>
            <a:pPr algn="l"/>
            <a:endParaRPr lang="fi-FI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993251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3D9F-E68F-4051-B219-FD98E9186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Contributions</a:t>
            </a:r>
            <a:r>
              <a:rPr lang="fi-FI" dirty="0"/>
              <a:t> in RAN4#95-e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0EDB924-06C7-47F3-B6E5-3D39F3152954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/>
              <a:t>R4-2006800, Samsung</a:t>
            </a:r>
          </a:p>
          <a:p>
            <a:r>
              <a:rPr lang="fi-FI" dirty="0"/>
              <a:t>R4-2007130, </a:t>
            </a:r>
            <a:r>
              <a:rPr lang="fi-FI" dirty="0" err="1"/>
              <a:t>Qualcomm</a:t>
            </a:r>
            <a:r>
              <a:rPr lang="fi-FI" dirty="0"/>
              <a:t> </a:t>
            </a:r>
            <a:r>
              <a:rPr lang="fi-FI" dirty="0" err="1"/>
              <a:t>Incorporated</a:t>
            </a:r>
            <a:endParaRPr lang="fi-FI" dirty="0"/>
          </a:p>
          <a:p>
            <a:r>
              <a:rPr lang="fi-FI" dirty="0"/>
              <a:t>R4-2007576, Ericsson</a:t>
            </a:r>
          </a:p>
          <a:p>
            <a:r>
              <a:rPr lang="fi-FI" dirty="0"/>
              <a:t>R4-2007909, </a:t>
            </a:r>
            <a:r>
              <a:rPr lang="fi-FI" dirty="0" err="1"/>
              <a:t>Huawei</a:t>
            </a:r>
            <a:endParaRPr lang="fi-FI" dirty="0"/>
          </a:p>
          <a:p>
            <a:r>
              <a:rPr lang="fi-FI" dirty="0"/>
              <a:t>R4-2007403, ZTE </a:t>
            </a:r>
            <a:r>
              <a:rPr lang="fi-FI" dirty="0" err="1"/>
              <a:t>corporation</a:t>
            </a:r>
            <a:endParaRPr lang="fi-FI" dirty="0"/>
          </a:p>
          <a:p>
            <a:r>
              <a:rPr lang="fi-FI" dirty="0"/>
              <a:t>R4-2007120, Nokia, Nokia Shanghai Bell</a:t>
            </a:r>
          </a:p>
        </p:txBody>
      </p:sp>
    </p:spTree>
    <p:extLst>
      <p:ext uri="{BB962C8B-B14F-4D97-AF65-F5344CB8AC3E}">
        <p14:creationId xmlns:p14="http://schemas.microsoft.com/office/powerpoint/2010/main" val="1174718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98C-603C-4E1D-88F5-5AC37E203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Way</a:t>
            </a:r>
            <a:r>
              <a:rPr lang="fi-FI" dirty="0"/>
              <a:t> </a:t>
            </a:r>
            <a:r>
              <a:rPr lang="fi-FI" dirty="0" err="1"/>
              <a:t>forward</a:t>
            </a:r>
            <a:r>
              <a:rPr lang="fi-FI" dirty="0"/>
              <a:t> on FR1 IAB-MT </a:t>
            </a:r>
            <a:r>
              <a:rPr lang="fi-FI" dirty="0" err="1"/>
              <a:t>relative</a:t>
            </a:r>
            <a:r>
              <a:rPr lang="fi-FI" dirty="0"/>
              <a:t> ACLR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F0B87-2A03-4D07-9A49-AAECDF4AD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IAB-MT ACLR </a:t>
            </a:r>
            <a:r>
              <a:rPr lang="fi-FI" dirty="0" err="1"/>
              <a:t>minimum</a:t>
            </a:r>
            <a:r>
              <a:rPr lang="fi-FI" dirty="0"/>
              <a:t> </a:t>
            </a:r>
            <a:r>
              <a:rPr lang="fi-FI" dirty="0" err="1"/>
              <a:t>requirement</a:t>
            </a:r>
            <a:r>
              <a:rPr lang="fi-FI" dirty="0"/>
              <a:t> in FR1 is 45 </a:t>
            </a:r>
            <a:r>
              <a:rPr lang="fi-FI" dirty="0" err="1"/>
              <a:t>dBc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73216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94A5B-7CA5-4575-A067-6D0BAA437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Way</a:t>
            </a:r>
            <a:r>
              <a:rPr lang="fi-FI" dirty="0"/>
              <a:t> </a:t>
            </a:r>
            <a:r>
              <a:rPr lang="fi-FI" dirty="0" err="1"/>
              <a:t>forward</a:t>
            </a:r>
            <a:r>
              <a:rPr lang="fi-FI" dirty="0"/>
              <a:t> on OBUE and SEM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737F5-3D11-4A03-A6B0-6EB30F037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/>
              <a:t>For FR2:</a:t>
            </a:r>
          </a:p>
          <a:p>
            <a:pPr lvl="1"/>
            <a:r>
              <a:rPr lang="fi-FI" dirty="0"/>
              <a:t>Wide Area IAB-MT </a:t>
            </a:r>
            <a:r>
              <a:rPr lang="fi-FI" dirty="0" err="1"/>
              <a:t>shall</a:t>
            </a:r>
            <a:r>
              <a:rPr lang="fi-FI" dirty="0"/>
              <a:t> </a:t>
            </a:r>
            <a:r>
              <a:rPr lang="fi-FI" dirty="0" err="1"/>
              <a:t>meet</a:t>
            </a:r>
            <a:r>
              <a:rPr lang="fi-FI" dirty="0"/>
              <a:t> </a:t>
            </a:r>
            <a:r>
              <a:rPr lang="fi-FI" dirty="0" err="1"/>
              <a:t>wide</a:t>
            </a:r>
            <a:r>
              <a:rPr lang="fi-FI" dirty="0"/>
              <a:t> </a:t>
            </a:r>
            <a:r>
              <a:rPr lang="fi-FI" dirty="0" err="1"/>
              <a:t>area</a:t>
            </a:r>
            <a:r>
              <a:rPr lang="fi-FI" dirty="0"/>
              <a:t> BS OBUE </a:t>
            </a:r>
            <a:r>
              <a:rPr lang="fi-FI" dirty="0" err="1"/>
              <a:t>requirements</a:t>
            </a:r>
            <a:endParaRPr lang="fi-FI" dirty="0"/>
          </a:p>
          <a:p>
            <a:pPr lvl="2"/>
            <a:r>
              <a:rPr lang="fi-FI" dirty="0" err="1"/>
              <a:t>Pending</a:t>
            </a:r>
            <a:r>
              <a:rPr lang="fi-FI" dirty="0"/>
              <a:t> </a:t>
            </a:r>
            <a:r>
              <a:rPr lang="fi-FI" dirty="0" err="1"/>
              <a:t>agreements</a:t>
            </a:r>
            <a:r>
              <a:rPr lang="fi-FI" dirty="0"/>
              <a:t> on feature </a:t>
            </a:r>
            <a:r>
              <a:rPr lang="fi-FI" dirty="0" err="1"/>
              <a:t>level</a:t>
            </a:r>
            <a:r>
              <a:rPr lang="fi-FI" dirty="0"/>
              <a:t> </a:t>
            </a:r>
            <a:r>
              <a:rPr lang="fi-FI" dirty="0" err="1"/>
              <a:t>discussion</a:t>
            </a:r>
            <a:r>
              <a:rPr lang="fi-FI" dirty="0"/>
              <a:t> of IAB-MT transmission in DL </a:t>
            </a:r>
            <a:r>
              <a:rPr lang="fi-FI" dirty="0" err="1"/>
              <a:t>timeslot</a:t>
            </a:r>
            <a:r>
              <a:rPr lang="fi-FI" dirty="0"/>
              <a:t>, it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further</a:t>
            </a:r>
            <a:r>
              <a:rPr lang="fi-FI" dirty="0"/>
              <a:t> </a:t>
            </a:r>
            <a:r>
              <a:rPr lang="fi-FI" dirty="0" err="1"/>
              <a:t>discussed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in </a:t>
            </a:r>
            <a:r>
              <a:rPr lang="fi-FI" dirty="0" err="1"/>
              <a:t>addition</a:t>
            </a:r>
            <a:r>
              <a:rPr lang="fi-FI" dirty="0"/>
              <a:t>, </a:t>
            </a:r>
            <a:r>
              <a:rPr lang="fi-FI" dirty="0" err="1"/>
              <a:t>when</a:t>
            </a:r>
            <a:r>
              <a:rPr lang="fi-FI" dirty="0"/>
              <a:t> IAB-MT is </a:t>
            </a:r>
            <a:r>
              <a:rPr lang="fi-FI" dirty="0" err="1"/>
              <a:t>configured</a:t>
            </a:r>
            <a:r>
              <a:rPr lang="fi-FI" dirty="0"/>
              <a:t> to </a:t>
            </a:r>
            <a:r>
              <a:rPr lang="fi-FI" dirty="0" err="1"/>
              <a:t>transmit</a:t>
            </a:r>
            <a:r>
              <a:rPr lang="fi-FI" dirty="0"/>
              <a:t> in DL </a:t>
            </a:r>
            <a:r>
              <a:rPr lang="fi-FI" dirty="0" err="1"/>
              <a:t>timeslot</a:t>
            </a:r>
            <a:r>
              <a:rPr lang="fi-FI" dirty="0"/>
              <a:t>, </a:t>
            </a:r>
            <a:r>
              <a:rPr lang="fi-FI" dirty="0" err="1"/>
              <a:t>wide</a:t>
            </a:r>
            <a:r>
              <a:rPr lang="fi-FI" dirty="0"/>
              <a:t> </a:t>
            </a:r>
            <a:r>
              <a:rPr lang="fi-FI" dirty="0" err="1"/>
              <a:t>area</a:t>
            </a:r>
            <a:r>
              <a:rPr lang="fi-FI" dirty="0"/>
              <a:t> IAB-MT </a:t>
            </a:r>
            <a:r>
              <a:rPr lang="fi-FI" dirty="0" err="1"/>
              <a:t>needs</a:t>
            </a:r>
            <a:r>
              <a:rPr lang="fi-FI" dirty="0"/>
              <a:t> to </a:t>
            </a:r>
            <a:r>
              <a:rPr lang="fi-FI" dirty="0" err="1"/>
              <a:t>meet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OBUE </a:t>
            </a:r>
            <a:r>
              <a:rPr lang="fi-FI" dirty="0" err="1"/>
              <a:t>requirements</a:t>
            </a:r>
            <a:r>
              <a:rPr lang="fi-FI" dirty="0"/>
              <a:t> of IAB-DU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same</a:t>
            </a:r>
            <a:r>
              <a:rPr lang="fi-FI" dirty="0"/>
              <a:t> IAB-</a:t>
            </a:r>
            <a:r>
              <a:rPr lang="fi-FI" dirty="0" err="1"/>
              <a:t>Node</a:t>
            </a:r>
            <a:endParaRPr lang="fi-FI" dirty="0"/>
          </a:p>
          <a:p>
            <a:pPr lvl="1"/>
            <a:r>
              <a:rPr lang="fi-FI" dirty="0"/>
              <a:t>FFS for </a:t>
            </a:r>
            <a:r>
              <a:rPr lang="fi-FI" dirty="0" err="1"/>
              <a:t>local</a:t>
            </a:r>
            <a:r>
              <a:rPr lang="fi-FI" dirty="0"/>
              <a:t> </a:t>
            </a:r>
            <a:r>
              <a:rPr lang="fi-FI" dirty="0" err="1"/>
              <a:t>area</a:t>
            </a:r>
            <a:r>
              <a:rPr lang="fi-FI" dirty="0"/>
              <a:t> IAB-MT</a:t>
            </a:r>
          </a:p>
          <a:p>
            <a:pPr lvl="1"/>
            <a:endParaRPr lang="fi-FI" dirty="0"/>
          </a:p>
          <a:p>
            <a:r>
              <a:rPr lang="fi-FI" dirty="0"/>
              <a:t>For FR1</a:t>
            </a:r>
          </a:p>
          <a:p>
            <a:pPr lvl="1"/>
            <a:r>
              <a:rPr lang="fi-FI" dirty="0" err="1"/>
              <a:t>Pending</a:t>
            </a:r>
            <a:r>
              <a:rPr lang="fi-FI" dirty="0"/>
              <a:t> </a:t>
            </a:r>
            <a:r>
              <a:rPr lang="fi-FI" dirty="0" err="1"/>
              <a:t>relative</a:t>
            </a:r>
            <a:r>
              <a:rPr lang="fi-FI" dirty="0"/>
              <a:t> ACLR is </a:t>
            </a:r>
            <a:r>
              <a:rPr lang="fi-FI" dirty="0" err="1"/>
              <a:t>agreed</a:t>
            </a:r>
            <a:r>
              <a:rPr lang="fi-FI" dirty="0"/>
              <a:t> as 45 </a:t>
            </a:r>
            <a:r>
              <a:rPr lang="fi-FI" dirty="0" err="1"/>
              <a:t>dBc</a:t>
            </a:r>
            <a:r>
              <a:rPr lang="fi-FI" dirty="0"/>
              <a:t>, Wide Area IAB-MT </a:t>
            </a:r>
            <a:r>
              <a:rPr lang="fi-FI" dirty="0" err="1"/>
              <a:t>shall</a:t>
            </a:r>
            <a:r>
              <a:rPr lang="fi-FI" dirty="0"/>
              <a:t> </a:t>
            </a:r>
            <a:r>
              <a:rPr lang="fi-FI" dirty="0" err="1"/>
              <a:t>meet</a:t>
            </a:r>
            <a:r>
              <a:rPr lang="fi-FI" dirty="0"/>
              <a:t> </a:t>
            </a:r>
            <a:r>
              <a:rPr lang="fi-FI" dirty="0" err="1"/>
              <a:t>wide</a:t>
            </a:r>
            <a:r>
              <a:rPr lang="fi-FI" dirty="0"/>
              <a:t> </a:t>
            </a:r>
            <a:r>
              <a:rPr lang="fi-FI" dirty="0" err="1"/>
              <a:t>area</a:t>
            </a:r>
            <a:r>
              <a:rPr lang="fi-FI" dirty="0"/>
              <a:t> BS OBUE </a:t>
            </a:r>
            <a:r>
              <a:rPr lang="fi-FI" dirty="0" err="1"/>
              <a:t>requirements</a:t>
            </a:r>
            <a:endParaRPr lang="fi-FI" dirty="0"/>
          </a:p>
          <a:p>
            <a:pPr lvl="2"/>
            <a:r>
              <a:rPr lang="fi-FI" dirty="0" err="1"/>
              <a:t>Pending</a:t>
            </a:r>
            <a:r>
              <a:rPr lang="fi-FI" dirty="0"/>
              <a:t> </a:t>
            </a:r>
            <a:r>
              <a:rPr lang="fi-FI" dirty="0" err="1"/>
              <a:t>agreements</a:t>
            </a:r>
            <a:r>
              <a:rPr lang="fi-FI" dirty="0"/>
              <a:t> on feature </a:t>
            </a:r>
            <a:r>
              <a:rPr lang="fi-FI" dirty="0" err="1"/>
              <a:t>level</a:t>
            </a:r>
            <a:r>
              <a:rPr lang="fi-FI" dirty="0"/>
              <a:t> </a:t>
            </a:r>
            <a:r>
              <a:rPr lang="fi-FI" dirty="0" err="1"/>
              <a:t>discussion</a:t>
            </a:r>
            <a:r>
              <a:rPr lang="fi-FI" dirty="0"/>
              <a:t> of IAB-MT transmission in DL </a:t>
            </a:r>
            <a:r>
              <a:rPr lang="fi-FI" dirty="0" err="1"/>
              <a:t>timeslot</a:t>
            </a:r>
            <a:r>
              <a:rPr lang="fi-FI" dirty="0"/>
              <a:t>, it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further</a:t>
            </a:r>
            <a:r>
              <a:rPr lang="fi-FI" dirty="0"/>
              <a:t> </a:t>
            </a:r>
            <a:r>
              <a:rPr lang="fi-FI" dirty="0" err="1"/>
              <a:t>discussed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in </a:t>
            </a:r>
            <a:r>
              <a:rPr lang="fi-FI" dirty="0" err="1"/>
              <a:t>addition</a:t>
            </a:r>
            <a:r>
              <a:rPr lang="fi-FI" dirty="0"/>
              <a:t>, </a:t>
            </a:r>
            <a:r>
              <a:rPr lang="fi-FI" dirty="0" err="1"/>
              <a:t>when</a:t>
            </a:r>
            <a:r>
              <a:rPr lang="fi-FI" dirty="0"/>
              <a:t> IAB-MT is </a:t>
            </a:r>
            <a:r>
              <a:rPr lang="fi-FI" dirty="0" err="1"/>
              <a:t>configured</a:t>
            </a:r>
            <a:r>
              <a:rPr lang="fi-FI" dirty="0"/>
              <a:t> to </a:t>
            </a:r>
            <a:r>
              <a:rPr lang="fi-FI" dirty="0" err="1"/>
              <a:t>transmit</a:t>
            </a:r>
            <a:r>
              <a:rPr lang="fi-FI" dirty="0"/>
              <a:t> in DL </a:t>
            </a:r>
            <a:r>
              <a:rPr lang="fi-FI" dirty="0" err="1"/>
              <a:t>timeslot</a:t>
            </a:r>
            <a:r>
              <a:rPr lang="fi-FI" dirty="0"/>
              <a:t>, </a:t>
            </a:r>
            <a:r>
              <a:rPr lang="fi-FI" dirty="0" err="1"/>
              <a:t>wide</a:t>
            </a:r>
            <a:r>
              <a:rPr lang="fi-FI" dirty="0"/>
              <a:t> </a:t>
            </a:r>
            <a:r>
              <a:rPr lang="fi-FI" dirty="0" err="1"/>
              <a:t>area</a:t>
            </a:r>
            <a:r>
              <a:rPr lang="fi-FI" dirty="0"/>
              <a:t> IAB-MT </a:t>
            </a:r>
            <a:r>
              <a:rPr lang="fi-FI" dirty="0" err="1"/>
              <a:t>needs</a:t>
            </a:r>
            <a:r>
              <a:rPr lang="fi-FI" dirty="0"/>
              <a:t> to </a:t>
            </a:r>
            <a:r>
              <a:rPr lang="fi-FI" dirty="0" err="1"/>
              <a:t>meet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OBUE </a:t>
            </a:r>
            <a:r>
              <a:rPr lang="fi-FI" dirty="0" err="1"/>
              <a:t>requirements</a:t>
            </a:r>
            <a:r>
              <a:rPr lang="fi-FI" dirty="0"/>
              <a:t> of IAB-DU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same</a:t>
            </a:r>
            <a:r>
              <a:rPr lang="fi-FI" dirty="0"/>
              <a:t> IAB-</a:t>
            </a:r>
            <a:r>
              <a:rPr lang="fi-FI" dirty="0" err="1"/>
              <a:t>Node</a:t>
            </a:r>
            <a:endParaRPr lang="fi-FI" dirty="0"/>
          </a:p>
          <a:p>
            <a:pPr lvl="1"/>
            <a:r>
              <a:rPr lang="fi-FI" dirty="0"/>
              <a:t>FFS for </a:t>
            </a:r>
            <a:r>
              <a:rPr lang="fi-FI" dirty="0" err="1"/>
              <a:t>local</a:t>
            </a:r>
            <a:r>
              <a:rPr lang="fi-FI" dirty="0"/>
              <a:t> </a:t>
            </a:r>
            <a:r>
              <a:rPr lang="fi-FI" dirty="0" err="1"/>
              <a:t>area</a:t>
            </a:r>
            <a:r>
              <a:rPr lang="fi-FI" dirty="0"/>
              <a:t> IAB-MT</a:t>
            </a:r>
          </a:p>
          <a:p>
            <a:r>
              <a:rPr lang="fi-FI" dirty="0"/>
              <a:t>For </a:t>
            </a:r>
            <a:r>
              <a:rPr lang="fi-FI" dirty="0" err="1"/>
              <a:t>both</a:t>
            </a:r>
            <a:r>
              <a:rPr lang="fi-FI" dirty="0"/>
              <a:t> FR1 and FR2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boundary</a:t>
            </a:r>
            <a:r>
              <a:rPr lang="fi-FI" dirty="0"/>
              <a:t> </a:t>
            </a:r>
            <a:r>
              <a:rPr lang="fi-FI" dirty="0" err="1"/>
              <a:t>between</a:t>
            </a:r>
            <a:r>
              <a:rPr lang="fi-FI" dirty="0"/>
              <a:t> in-</a:t>
            </a:r>
            <a:r>
              <a:rPr lang="fi-FI" dirty="0" err="1"/>
              <a:t>band</a:t>
            </a:r>
            <a:r>
              <a:rPr lang="fi-FI" dirty="0"/>
              <a:t> and </a:t>
            </a:r>
            <a:r>
              <a:rPr lang="fi-FI" dirty="0" err="1"/>
              <a:t>spurious</a:t>
            </a:r>
            <a:r>
              <a:rPr lang="fi-FI" dirty="0"/>
              <a:t> </a:t>
            </a:r>
            <a:r>
              <a:rPr lang="fi-FI" dirty="0" err="1"/>
              <a:t>region</a:t>
            </a:r>
            <a:r>
              <a:rPr lang="fi-FI" dirty="0"/>
              <a:t>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follow</a:t>
            </a:r>
            <a:r>
              <a:rPr lang="fi-FI" dirty="0"/>
              <a:t> BS </a:t>
            </a:r>
            <a:r>
              <a:rPr lang="fi-FI" dirty="0" err="1"/>
              <a:t>requirements</a:t>
            </a:r>
            <a:r>
              <a:rPr lang="fi-FI" dirty="0"/>
              <a:t>.</a:t>
            </a:r>
          </a:p>
          <a:p>
            <a:pPr marL="457200" lvl="1" indent="0">
              <a:buNone/>
            </a:pPr>
            <a:endParaRPr lang="fi-FI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2092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89D98-814B-4B9D-8A70-F2E468A02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Way</a:t>
            </a:r>
            <a:r>
              <a:rPr lang="fi-FI" dirty="0"/>
              <a:t> </a:t>
            </a:r>
            <a:r>
              <a:rPr lang="fi-FI" dirty="0" err="1"/>
              <a:t>forward</a:t>
            </a:r>
            <a:r>
              <a:rPr lang="fi-FI" dirty="0"/>
              <a:t> on </a:t>
            </a:r>
            <a:r>
              <a:rPr lang="fi-FI" dirty="0" err="1"/>
              <a:t>absolute</a:t>
            </a:r>
            <a:r>
              <a:rPr lang="fi-FI" dirty="0"/>
              <a:t> ACLR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57E2B-F969-4211-8AF3-A1BB97C50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Absolute</a:t>
            </a:r>
            <a:r>
              <a:rPr lang="fi-FI" dirty="0"/>
              <a:t> ACLR to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discussed</a:t>
            </a:r>
            <a:r>
              <a:rPr lang="fi-FI" dirty="0"/>
              <a:t> </a:t>
            </a:r>
            <a:r>
              <a:rPr lang="fi-FI" dirty="0" err="1"/>
              <a:t>further</a:t>
            </a:r>
            <a:r>
              <a:rPr lang="fi-FI" dirty="0"/>
              <a:t> in </a:t>
            </a:r>
            <a:r>
              <a:rPr lang="fi-FI" dirty="0" err="1"/>
              <a:t>future</a:t>
            </a:r>
            <a:r>
              <a:rPr lang="fi-FI" dirty="0"/>
              <a:t> </a:t>
            </a:r>
            <a:r>
              <a:rPr lang="fi-FI" dirty="0" err="1"/>
              <a:t>meetings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3212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A9008-C424-46F0-AF58-90E92AD60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Way</a:t>
            </a:r>
            <a:r>
              <a:rPr lang="fi-FI" dirty="0"/>
              <a:t> </a:t>
            </a:r>
            <a:r>
              <a:rPr lang="fi-FI" dirty="0" err="1"/>
              <a:t>forward</a:t>
            </a:r>
            <a:r>
              <a:rPr lang="fi-FI" dirty="0"/>
              <a:t> on </a:t>
            </a:r>
            <a:r>
              <a:rPr lang="fi-FI" dirty="0" err="1"/>
              <a:t>spurious</a:t>
            </a:r>
            <a:r>
              <a:rPr lang="fi-FI" dirty="0"/>
              <a:t> </a:t>
            </a:r>
            <a:r>
              <a:rPr lang="fi-FI" dirty="0" err="1"/>
              <a:t>emissions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8EDEB-3C09-4AD4-8238-43AC85963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Spurious</a:t>
            </a:r>
            <a:r>
              <a:rPr lang="fi-FI" dirty="0"/>
              <a:t> </a:t>
            </a:r>
            <a:r>
              <a:rPr lang="fi-FI" dirty="0" err="1"/>
              <a:t>emissions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regulatory</a:t>
            </a:r>
            <a:r>
              <a:rPr lang="fi-FI" dirty="0"/>
              <a:t> </a:t>
            </a:r>
            <a:r>
              <a:rPr lang="fi-FI" dirty="0" err="1"/>
              <a:t>requirements</a:t>
            </a:r>
            <a:r>
              <a:rPr lang="fi-FI" dirty="0"/>
              <a:t>. </a:t>
            </a:r>
            <a:r>
              <a:rPr lang="fi-FI" dirty="0" err="1"/>
              <a:t>Being</a:t>
            </a:r>
            <a:r>
              <a:rPr lang="fi-FI" dirty="0"/>
              <a:t> a </a:t>
            </a:r>
            <a:r>
              <a:rPr lang="fi-FI" dirty="0" err="1"/>
              <a:t>network</a:t>
            </a:r>
            <a:r>
              <a:rPr lang="fi-FI" dirty="0"/>
              <a:t> </a:t>
            </a:r>
            <a:r>
              <a:rPr lang="fi-FI" dirty="0" err="1"/>
              <a:t>node</a:t>
            </a:r>
            <a:r>
              <a:rPr lang="fi-FI" dirty="0"/>
              <a:t>, IAB-MT </a:t>
            </a:r>
            <a:r>
              <a:rPr lang="fi-FI" dirty="0" err="1"/>
              <a:t>shall</a:t>
            </a:r>
            <a:r>
              <a:rPr lang="fi-FI" dirty="0"/>
              <a:t> </a:t>
            </a:r>
            <a:r>
              <a:rPr lang="fi-FI" dirty="0" err="1"/>
              <a:t>meet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same</a:t>
            </a:r>
            <a:r>
              <a:rPr lang="fi-FI" dirty="0"/>
              <a:t> </a:t>
            </a:r>
            <a:r>
              <a:rPr lang="fi-FI" dirty="0" err="1"/>
              <a:t>spurious</a:t>
            </a:r>
            <a:r>
              <a:rPr lang="fi-FI" dirty="0"/>
              <a:t> </a:t>
            </a:r>
            <a:r>
              <a:rPr lang="fi-FI" dirty="0" err="1"/>
              <a:t>emissions</a:t>
            </a:r>
            <a:r>
              <a:rPr lang="fi-FI" dirty="0"/>
              <a:t> </a:t>
            </a:r>
            <a:r>
              <a:rPr lang="fi-FI" dirty="0" err="1"/>
              <a:t>requirements</a:t>
            </a:r>
            <a:r>
              <a:rPr lang="fi-FI" dirty="0"/>
              <a:t> as </a:t>
            </a:r>
            <a:r>
              <a:rPr lang="fi-FI" dirty="0" err="1"/>
              <a:t>base</a:t>
            </a:r>
            <a:r>
              <a:rPr lang="fi-FI" dirty="0"/>
              <a:t> </a:t>
            </a:r>
            <a:r>
              <a:rPr lang="fi-FI" dirty="0" err="1"/>
              <a:t>stations</a:t>
            </a:r>
            <a:r>
              <a:rPr lang="fi-FI" dirty="0"/>
              <a:t>.</a:t>
            </a:r>
          </a:p>
          <a:p>
            <a:pPr lvl="1"/>
            <a:r>
              <a:rPr lang="fi-FI" dirty="0" err="1"/>
              <a:t>Both</a:t>
            </a:r>
            <a:r>
              <a:rPr lang="fi-FI" dirty="0"/>
              <a:t> </a:t>
            </a:r>
            <a:r>
              <a:rPr lang="fi-FI" dirty="0" err="1"/>
              <a:t>category</a:t>
            </a:r>
            <a:r>
              <a:rPr lang="fi-FI" dirty="0"/>
              <a:t> A and </a:t>
            </a:r>
            <a:r>
              <a:rPr lang="fi-FI" dirty="0" err="1"/>
              <a:t>category</a:t>
            </a:r>
            <a:r>
              <a:rPr lang="fi-FI" dirty="0"/>
              <a:t> B </a:t>
            </a:r>
            <a:r>
              <a:rPr lang="fi-FI" dirty="0" err="1"/>
              <a:t>spurious</a:t>
            </a:r>
            <a:r>
              <a:rPr lang="fi-FI" dirty="0"/>
              <a:t> </a:t>
            </a:r>
            <a:r>
              <a:rPr lang="fi-FI" dirty="0" err="1"/>
              <a:t>emissions</a:t>
            </a:r>
            <a:r>
              <a:rPr lang="fi-FI" dirty="0"/>
              <a:t> </a:t>
            </a:r>
            <a:r>
              <a:rPr lang="fi-FI" dirty="0" err="1"/>
              <a:t>shall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specified</a:t>
            </a:r>
            <a:r>
              <a:rPr lang="fi-FI" dirty="0"/>
              <a:t> for IAB-MT</a:t>
            </a:r>
          </a:p>
        </p:txBody>
      </p:sp>
    </p:spTree>
    <p:extLst>
      <p:ext uri="{BB962C8B-B14F-4D97-AF65-F5344CB8AC3E}">
        <p14:creationId xmlns:p14="http://schemas.microsoft.com/office/powerpoint/2010/main" val="10501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287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WF on IAB-MT unwanted emissions</vt:lpstr>
      <vt:lpstr>Contributions in RAN4#95-e</vt:lpstr>
      <vt:lpstr>Way forward on FR1 IAB-MT relative ACLR</vt:lpstr>
      <vt:lpstr>Way forward on OBUE and SEM</vt:lpstr>
      <vt:lpstr>Way forward on absolute ACLR</vt:lpstr>
      <vt:lpstr>Way forward on spurious emissions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TS referencing rules</dc:title>
  <dc:creator>Nokia-user</dc:creator>
  <cp:lastModifiedBy>Nokia-user</cp:lastModifiedBy>
  <cp:revision>16</cp:revision>
  <dcterms:created xsi:type="dcterms:W3CDTF">2020-02-28T12:26:05Z</dcterms:created>
  <dcterms:modified xsi:type="dcterms:W3CDTF">2020-06-01T10:58:56Z</dcterms:modified>
</cp:coreProperties>
</file>