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0"/>
  </p:notesMasterIdLst>
  <p:sldIdLst>
    <p:sldId id="256" r:id="rId7"/>
    <p:sldId id="297" r:id="rId8"/>
    <p:sldId id="298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82742" autoAdjust="0"/>
  </p:normalViewPr>
  <p:slideViewPr>
    <p:cSldViewPr>
      <p:cViewPr varScale="1">
        <p:scale>
          <a:sx n="63" d="100"/>
          <a:sy n="63" d="100"/>
        </p:scale>
        <p:origin x="16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WF on test cases for LTE </a:t>
            </a:r>
            <a:r>
              <a:rPr lang="en-GB" sz="4000" b="1" dirty="0" err="1"/>
              <a:t>feMob</a:t>
            </a:r>
            <a:r>
              <a:rPr lang="en-GB" sz="4000" b="1" dirty="0"/>
              <a:t> requirements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Nokia, Nokia Shanghai Bell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388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TSG-RAN4 Meeting #945-e	</a:t>
            </a:r>
          </a:p>
          <a:p>
            <a:r>
              <a:rPr lang="en-US" b="1" dirty="0"/>
              <a:t>E-meeting, May 25</a:t>
            </a:r>
            <a:r>
              <a:rPr lang="en-US" b="1" baseline="30000" dirty="0"/>
              <a:t>th</a:t>
            </a:r>
            <a:r>
              <a:rPr lang="en-US" b="1" dirty="0"/>
              <a:t> –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b="1" dirty="0"/>
              <a:t>R4-2008655</a:t>
            </a:r>
          </a:p>
          <a:p>
            <a:pPr algn="r"/>
            <a:r>
              <a:rPr lang="en-US" altLang="ja-JP" b="1" dirty="0"/>
              <a:t>Document for:</a:t>
            </a:r>
            <a:r>
              <a:rPr lang="en-US" altLang="ja-JP" dirty="0"/>
              <a:t>	Approval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3C851-BF0E-4AFD-801D-DAFBF1E7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2F1FE-C2DE-4CFF-9D9E-C4EB749B5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dirty="0"/>
              <a:t>The work on LTE </a:t>
            </a:r>
            <a:r>
              <a:rPr lang="en-US" dirty="0" err="1"/>
              <a:t>feMob</a:t>
            </a:r>
            <a:r>
              <a:rPr lang="en-US" dirty="0"/>
              <a:t> core requirements is near complete, It is time to consider the necessary test </a:t>
            </a:r>
            <a:r>
              <a:rPr lang="en-US"/>
              <a:t>cases setup for </a:t>
            </a:r>
            <a:r>
              <a:rPr lang="en-US" dirty="0"/>
              <a:t>LTE </a:t>
            </a:r>
            <a:r>
              <a:rPr lang="en-US" dirty="0" err="1"/>
              <a:t>feMob</a:t>
            </a:r>
            <a:r>
              <a:rPr lang="en-US" dirty="0"/>
              <a:t>. </a:t>
            </a:r>
          </a:p>
          <a:p>
            <a:r>
              <a:rPr lang="en-US" dirty="0"/>
              <a:t>The test cases have been started for discussion in NR Mobility enhancements.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744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3C851-BF0E-4AFD-801D-DAFBF1E7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2F1FE-C2DE-4CFF-9D9E-C4EB749B5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Test case list for DAPS HO and CHO in LTE </a:t>
            </a:r>
            <a:r>
              <a:rPr lang="en-US" b="1" dirty="0" err="1"/>
              <a:t>feMob</a:t>
            </a:r>
            <a:r>
              <a:rPr lang="en-US" b="1" dirty="0"/>
              <a:t> will follow the decision in NR mobility enhancement.</a:t>
            </a:r>
            <a:endParaRPr lang="en-US" dirty="0"/>
          </a:p>
          <a:p>
            <a:r>
              <a:rPr lang="en-US" dirty="0"/>
              <a:t>Applicability rule: the UE only supporting sync DAPS HO is not required to test async cases.</a:t>
            </a:r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u="sng" dirty="0"/>
          </a:p>
          <a:p>
            <a:pPr marL="0" indent="0" hangingPunc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Whether additional test cases are needed can be further discussed and decided in RAN4#96-e</a:t>
            </a:r>
            <a:endParaRPr lang="fi-FI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9CF76E0-E7CC-4645-9AEF-209A78076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506529"/>
              </p:ext>
            </p:extLst>
          </p:nvPr>
        </p:nvGraphicFramePr>
        <p:xfrm>
          <a:off x="886796" y="2324452"/>
          <a:ext cx="7370407" cy="319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96">
                  <a:extLst>
                    <a:ext uri="{9D8B030D-6E8A-4147-A177-3AD203B41FA5}">
                      <a16:colId xmlns:a16="http://schemas.microsoft.com/office/drawing/2014/main" val="3688034994"/>
                    </a:ext>
                  </a:extLst>
                </a:gridCol>
                <a:gridCol w="3366019">
                  <a:extLst>
                    <a:ext uri="{9D8B030D-6E8A-4147-A177-3AD203B41FA5}">
                      <a16:colId xmlns:a16="http://schemas.microsoft.com/office/drawing/2014/main" val="36826955"/>
                    </a:ext>
                  </a:extLst>
                </a:gridCol>
                <a:gridCol w="1271490">
                  <a:extLst>
                    <a:ext uri="{9D8B030D-6E8A-4147-A177-3AD203B41FA5}">
                      <a16:colId xmlns:a16="http://schemas.microsoft.com/office/drawing/2014/main" val="3926347256"/>
                    </a:ext>
                  </a:extLst>
                </a:gridCol>
                <a:gridCol w="1842602">
                  <a:extLst>
                    <a:ext uri="{9D8B030D-6E8A-4147-A177-3AD203B41FA5}">
                      <a16:colId xmlns:a16="http://schemas.microsoft.com/office/drawing/2014/main" val="359913937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Test case number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Test purpose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Description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Responsible company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1300869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Intrafrequency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DAPS handover test in SA for FR1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2546713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DAPS handover test in SA for FR1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41055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intrafrequency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handover test in SA for FR1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Nokia, Nokia Shanghai Bell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2024869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interfrequency handover test in SA for FR1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Nokia, Nokia Shanghai Bell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502429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 DAPS handover test in SA for FR1-FR2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5997743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intrafrequency handover test in SA for FR2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Nokia, Nokia Shanghai Bell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816282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handover test in SA for FR2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Nokia, Nokia Shanghai Bell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0825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38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548D02695F479F904726726C80A8" ma:contentTypeVersion="13" ma:contentTypeDescription="Create a new document." ma:contentTypeScope="" ma:versionID="7e548c8cdd0357e06c534ca68441a5c4">
  <xsd:schema xmlns:xsd="http://www.w3.org/2001/XMLSchema" xmlns:xs="http://www.w3.org/2001/XMLSchema" xmlns:p="http://schemas.microsoft.com/office/2006/metadata/properties" xmlns:ns3="71c5aaf6-e6ce-465b-b873-5148d2a4c105" xmlns:ns4="55ae6c15-9962-46ae-a768-8deca3649a65" xmlns:ns5="28d22441-8343-43f8-ac6d-b59b0fa8fca6" targetNamespace="http://schemas.microsoft.com/office/2006/metadata/properties" ma:root="true" ma:fieldsID="54a6102fea36c9cdd893475d9dee3603" ns3:_="" ns4:_="" ns5:_="">
    <xsd:import namespace="71c5aaf6-e6ce-465b-b873-5148d2a4c105"/>
    <xsd:import namespace="55ae6c15-9962-46ae-a768-8deca3649a65"/>
    <xsd:import namespace="28d22441-8343-43f8-ac6d-b59b0fa8fca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4:MediaServiceDateTaken" minOccurs="0"/>
                <xsd:element ref="ns4:MediaServiceMetadata" minOccurs="0"/>
                <xsd:element ref="ns4:MediaServiceAutoTags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ae6c15-9962-46ae-a768-8deca3649a6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22441-8343-43f8-ac6d-b59b0fa8fc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55BE2B-8BAF-4366-B255-EC1438ECA831}">
  <ds:schemaRefs>
    <ds:schemaRef ds:uri="28d22441-8343-43f8-ac6d-b59b0fa8fca6"/>
    <ds:schemaRef ds:uri="http://purl.org/dc/elements/1.1/"/>
    <ds:schemaRef ds:uri="55ae6c15-9962-46ae-a768-8deca3649a65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FCD93B0-E260-4E3E-B6D5-C5CB908B7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55ae6c15-9962-46ae-a768-8deca3649a65"/>
    <ds:schemaRef ds:uri="28d22441-8343-43f8-ac6d-b59b0fa8f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B0778C-070E-4AED-A88F-7BB11CEF456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95BECB53-CA80-4F23-A2DD-AF47BC92F85A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E53020C-F51C-4AE6-9AC7-11BA99C912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14675</TotalTime>
  <Words>255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テーマ</vt:lpstr>
      <vt:lpstr>WF on test cases for LTE feMob requirements</vt:lpstr>
      <vt:lpstr>Background</vt:lpstr>
      <vt:lpstr>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Chen, Delia (NSB - CN/Hangzhou)</cp:lastModifiedBy>
  <cp:revision>520</cp:revision>
  <dcterms:created xsi:type="dcterms:W3CDTF">2017-01-18T16:32:26Z</dcterms:created>
  <dcterms:modified xsi:type="dcterms:W3CDTF">2020-06-02T17:08:24Z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2a613ce1-eaed-499c-a840-7a746a79a7b4</vt:lpwstr>
  </property>
  <property fmtid="{D5CDD505-2E9C-101B-9397-08002B2CF9AE}" pid="4" name="CTP_TimeStamp">
    <vt:lpwstr>2019-11-22 16:14:32Z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0x0101002779548D02695F479F904726726C80A8</vt:lpwstr>
  </property>
</Properties>
</file>