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0" r:id="rId6"/>
    <p:sldId id="293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xmlns="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xmlns="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xmlns="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xmlns="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xmlns="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xmlns="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xmlns="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xmlns="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xmlns="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xmlns="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xmlns="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xmlns="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95-e</a:t>
            </a:r>
            <a:b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Meeting, May 25th – June 5th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xmlns="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402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xmlns="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GB" altLang="zh-CN" sz="4400" dirty="0"/>
              <a:t>WF on RRM requirements for R16 enhancement for NB-</a:t>
            </a:r>
            <a:r>
              <a:rPr lang="en-GB" altLang="zh-CN" sz="4400" dirty="0" err="1"/>
              <a:t>IoT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xmlns="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R4-2009242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</a:t>
            </a:r>
            <a:r>
              <a:rPr lang="en-US" altLang="zh-CN" sz="3200" dirty="0" smtClean="0"/>
              <a:t>NRSRP samples </a:t>
            </a:r>
            <a:r>
              <a:rPr lang="en-US" altLang="zh-CN" sz="3200" dirty="0"/>
              <a:t>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/>
              <a:t>There is no prerequisite or condition for UE in enhanced coverage when filtering the measurement between anchor and non-anchor carriers.</a:t>
            </a:r>
            <a:endParaRPr lang="zh-CN" altLang="zh-CN" sz="2400" dirty="0"/>
          </a:p>
          <a:p>
            <a:r>
              <a:rPr lang="en-GB" altLang="zh-CN" sz="2400" dirty="0"/>
              <a:t>NRSRP measurements on non-anchor carrier can be filtered or combined with NRSRP measurement on anchor carrier after translating the non-anchor carrier measurement with parameter </a:t>
            </a:r>
            <a:r>
              <a:rPr lang="en-GB" altLang="zh-CN" sz="2400" dirty="0" err="1"/>
              <a:t>nrs-PowerOffsetNonAnchor</a:t>
            </a:r>
            <a:r>
              <a:rPr lang="en-GB" altLang="zh-CN" sz="2400" dirty="0"/>
              <a:t>, provided that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SINR ≥ -6 dB on the non-anchor carrier 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the comparison of NRSRP samples between anchor and non-anchor carrier accounting for the signal power offset, yields a difference within a margin </a:t>
            </a:r>
            <a:r>
              <a:rPr lang="en-US" altLang="zh-CN" sz="2400" dirty="0" smtClean="0"/>
              <a:t>M</a:t>
            </a:r>
            <a:r>
              <a:rPr lang="en-GB" altLang="zh-CN" sz="2400" dirty="0" smtClean="0"/>
              <a:t> </a:t>
            </a:r>
            <a:r>
              <a:rPr lang="en-GB" altLang="zh-CN" sz="2400" dirty="0"/>
              <a:t>dB</a:t>
            </a:r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79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NRSRP samples 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If the measurement samples for comparison satisfy the inequality, UE is allowed to perform RRM measurements on the non-anchor carrier until the next comparison takes place or until the relaxed monitoring criteria is no longer met</a:t>
            </a:r>
            <a:endParaRPr lang="zh-CN" altLang="zh-CN" sz="2400" dirty="0"/>
          </a:p>
          <a:p>
            <a:r>
              <a:rPr lang="en-US" altLang="zh-CN" sz="2000" dirty="0"/>
              <a:t>| </a:t>
            </a:r>
            <a:r>
              <a:rPr lang="en-US" altLang="zh-CN" sz="2000" dirty="0" err="1"/>
              <a:t>NRSRP</a:t>
            </a:r>
            <a:r>
              <a:rPr lang="en-US" altLang="zh-CN" sz="2000" baseline="-25000" dirty="0" err="1"/>
              <a:t>anchor</a:t>
            </a:r>
            <a:r>
              <a:rPr lang="en-US" altLang="zh-CN" sz="2000" dirty="0"/>
              <a:t> – (</a:t>
            </a:r>
            <a:r>
              <a:rPr lang="en-US" altLang="zh-CN" sz="2000" dirty="0" err="1"/>
              <a:t>NRSRP</a:t>
            </a:r>
            <a:r>
              <a:rPr lang="en-US" altLang="zh-CN" sz="2000" baseline="-25000" dirty="0" err="1"/>
              <a:t>non</a:t>
            </a:r>
            <a:r>
              <a:rPr lang="en-US" altLang="zh-CN" sz="2000" baseline="-25000" dirty="0"/>
              <a:t>-anchor</a:t>
            </a:r>
            <a:r>
              <a:rPr lang="en-US" altLang="zh-CN" sz="2000" dirty="0"/>
              <a:t> + </a:t>
            </a:r>
            <a:r>
              <a:rPr lang="en-US" altLang="zh-CN" sz="2000" dirty="0" err="1"/>
              <a:t>nrs-PowerOffsetNonAnchor</a:t>
            </a:r>
            <a:r>
              <a:rPr lang="en-US" altLang="zh-CN" sz="2000" dirty="0"/>
              <a:t>) | &lt; M  dB</a:t>
            </a:r>
            <a:endParaRPr lang="zh-CN" altLang="zh-CN" sz="2000" dirty="0"/>
          </a:p>
          <a:p>
            <a:r>
              <a:rPr lang="en-US" altLang="zh-CN" sz="2400" dirty="0"/>
              <a:t>The value of the margin M = 10 dB</a:t>
            </a:r>
            <a:endParaRPr lang="zh-CN" altLang="zh-CN" sz="2400" dirty="0"/>
          </a:p>
          <a:p>
            <a:r>
              <a:rPr lang="en-US" altLang="zh-CN" sz="2400" dirty="0"/>
              <a:t>The periodicity of NRSRP comparison is at least once every one hour</a:t>
            </a:r>
            <a:endParaRPr lang="zh-CN" altLang="zh-CN" sz="2400" dirty="0"/>
          </a:p>
          <a:p>
            <a:r>
              <a:rPr lang="en-US" altLang="zh-CN" sz="2400" dirty="0"/>
              <a:t>For comparison the number of samples for non-anchor carrier is same as number of samples for anchor carrier</a:t>
            </a:r>
            <a:endParaRPr lang="zh-CN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541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6f846979-0e6f-42ff-8b87-e1893efeda99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db33437f-65a5-48c5-b537-19efd290f9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6546</TotalTime>
  <Words>174</Words>
  <Application>Microsoft Office PowerPoint</Application>
  <PresentationFormat>全屏显示(4:3)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 Unicode MS</vt:lpstr>
      <vt:lpstr>宋体</vt:lpstr>
      <vt:lpstr>Arial</vt:lpstr>
      <vt:lpstr>Calibri</vt:lpstr>
      <vt:lpstr>Office 主题</vt:lpstr>
      <vt:lpstr>3GPP TSG-RAN WG4 Meeting #95-e Electronic Meeting, May 25th – June 5th 2020</vt:lpstr>
      <vt:lpstr>Filtering and combination of NRSRP samples between anchor carrier and non-anchor carriers</vt:lpstr>
      <vt:lpstr>Filtering and combination of NRSRP samples between anchor carrier and non-anchor carriers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267</cp:revision>
  <dcterms:created xsi:type="dcterms:W3CDTF">2016-01-12T08:39:50Z</dcterms:created>
  <dcterms:modified xsi:type="dcterms:W3CDTF">2020-06-04T17:18:28Z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(3)+B13Tkzbpiqa/4cBJ7bL7fVQDzA8n0CbtNHVFSxVRXR64Z/Oj93rohzSpp2CU7MFGiqIgYXU
qf+9iFmkeCj2YUiY0yg9BxCUkHr+vOOKAKis28jW+qSlKlFGKUGHVkKYNM5vdhjknQPRqW6S
OhmCRC3mFE3MAkeIhx89lFa4zaEPLRoVIbEYgi9Z2YYAOS/mGN7rfK2GPVwLNQyNY6ku01CV
mFKb5V8alP6zcDHtKv</vt:lpwstr>
  </property>
  <property fmtid="{D5CDD505-2E9C-101B-9397-08002B2CF9AE}" pid="3" name="_2015_ms_pID_7253431">
    <vt:lpwstr>PuPbppUMYh4Zwl+H6akADRcp29Ef/i47rVzn+0DpotpB9CnHsSa6/F
QI+5EsP7/edlcI5OKQ033F3Y4Du4QxsPP0fda9vHojOU001Uci4dDnVk3dv3ym1zsjyjbInf
EPAxtGL8SmR5x9i2McmVuEizO9dX+Wi/cewU81U4ez/IQVEFBe8fdcWnq5z2FQaWrP9r3IBi
AlmpwpIviLieD6yu95zw3f0V/NIfoBcnZDHv</vt:lpwstr>
  </property>
  <property fmtid="{D5CDD505-2E9C-101B-9397-08002B2CF9AE}" pid="4" name="_2015_ms_pID_7253432">
    <vt:lpwstr>+rgCqZHmYl+tYMgwTEC+TY/y3YrBlxCYg2p7
8GC9twdX5TOKruJ6vg5d6tHFttfPyJ/JmfSCk5WtpBxocI0Ke78=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1568596764</vt:lpwstr>
  </property>
  <property fmtid="{D5CDD505-2E9C-101B-9397-08002B2CF9AE}" pid="9" name="ContentTypeId">
    <vt:lpwstr>0x0101003AA7AC0C743A294CADF60F661720E3E6</vt:lpwstr>
  </property>
</Properties>
</file>