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9" r:id="rId4"/>
    <p:sldId id="289" r:id="rId5"/>
    <p:sldId id="290" r:id="rId6"/>
    <p:sldId id="291" r:id="rId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87"/>
    <p:restoredTop sz="95077" autoAdjust="0"/>
  </p:normalViewPr>
  <p:slideViewPr>
    <p:cSldViewPr>
      <p:cViewPr>
        <p:scale>
          <a:sx n="66" d="100"/>
          <a:sy n="66" d="100"/>
        </p:scale>
        <p:origin x="-228" y="-375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5CA40-0D7F-4BE4-B4AF-B4BB727E59F2}" type="datetimeFigureOut">
              <a:rPr lang="zh-CN" altLang="en-US" smtClean="0"/>
              <a:pPr/>
              <a:t>2020-06-03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96FCE-6A4F-4F7B-A5FC-070969246C8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88316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80DA8-4574-4789-AD47-D2C1E9125373}" type="datetimeFigureOut">
              <a:rPr lang="zh-CN" altLang="en-US" smtClean="0"/>
              <a:pPr/>
              <a:t>2020-06-03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WF on inter-frequency without MG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CMCC</a:t>
            </a:r>
            <a:endParaRPr lang="zh-CN" altLang="en-US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51520" y="428832"/>
            <a:ext cx="846274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altLang="zh-CN" b="1" dirty="0" smtClean="0"/>
              <a:t>3GPP TSG-RAN WG4 Meeting # 95-e 				R4-200XXXX</a:t>
            </a:r>
            <a:endParaRPr lang="zh-CN" altLang="zh-CN" dirty="0" smtClean="0"/>
          </a:p>
          <a:p>
            <a:r>
              <a:rPr lang="en-GB" altLang="zh-CN" b="1" dirty="0" smtClean="0"/>
              <a:t>Electronic Meeting, 25</a:t>
            </a:r>
            <a:r>
              <a:rPr lang="en-GB" altLang="zh-CN" b="1" baseline="30000" dirty="0" smtClean="0"/>
              <a:t>th</a:t>
            </a:r>
            <a:r>
              <a:rPr lang="en-GB" altLang="zh-CN" b="1" dirty="0" smtClean="0"/>
              <a:t> May - 5</a:t>
            </a:r>
            <a:r>
              <a:rPr lang="en-GB" altLang="zh-CN" b="1" baseline="30000" dirty="0" smtClean="0"/>
              <a:t>th</a:t>
            </a:r>
            <a:r>
              <a:rPr lang="en-GB" altLang="zh-CN" b="1" dirty="0" smtClean="0"/>
              <a:t> Jun 2020</a:t>
            </a:r>
            <a:endParaRPr lang="zh-CN" altLang="zh-CN" dirty="0" smtClean="0"/>
          </a:p>
          <a:p>
            <a:endParaRPr lang="zh-CN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R4-2005348 WF on inter-frequency without MG was agreed in RAN4#94e </a:t>
            </a:r>
            <a:r>
              <a:rPr lang="en-US" altLang="zh-CN" dirty="0" err="1" smtClean="0"/>
              <a:t>bis</a:t>
            </a:r>
            <a:r>
              <a:rPr lang="en-US" altLang="zh-CN" dirty="0" smtClean="0"/>
              <a:t> meeting</a:t>
            </a:r>
          </a:p>
          <a:p>
            <a:r>
              <a:rPr lang="en-US" altLang="zh-CN" dirty="0" smtClean="0"/>
              <a:t>R4-2002250 </a:t>
            </a:r>
            <a:r>
              <a:rPr lang="en-US" altLang="zh-CN" dirty="0"/>
              <a:t>WF on inter-frequency without MG was agreed in RAN4#94e meeting </a:t>
            </a:r>
          </a:p>
          <a:p>
            <a:r>
              <a:rPr lang="en-US" altLang="zh-CN" dirty="0"/>
              <a:t>R4-1915853</a:t>
            </a:r>
            <a:r>
              <a:rPr lang="en-US" altLang="zh-CN" b="1" dirty="0"/>
              <a:t> </a:t>
            </a:r>
            <a:r>
              <a:rPr lang="en-US" altLang="zh-CN" dirty="0"/>
              <a:t>WF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inter-frequency</a:t>
            </a:r>
            <a:r>
              <a:rPr lang="zh-CN" altLang="en-US" dirty="0"/>
              <a:t> </a:t>
            </a:r>
            <a:r>
              <a:rPr lang="en-US" altLang="zh-CN" dirty="0"/>
              <a:t>without</a:t>
            </a:r>
            <a:r>
              <a:rPr lang="zh-CN" altLang="en-US" dirty="0"/>
              <a:t> </a:t>
            </a:r>
            <a:r>
              <a:rPr lang="en-US" altLang="zh-CN" dirty="0"/>
              <a:t>MG</a:t>
            </a:r>
            <a:r>
              <a:rPr lang="zh-CN" altLang="en-US" dirty="0"/>
              <a:t> </a:t>
            </a:r>
            <a:r>
              <a:rPr lang="en-US" altLang="zh-CN" dirty="0"/>
              <a:t>was</a:t>
            </a:r>
            <a:r>
              <a:rPr lang="zh-CN" altLang="en-US" dirty="0"/>
              <a:t> </a:t>
            </a:r>
            <a:r>
              <a:rPr lang="en-US" altLang="zh-CN" dirty="0"/>
              <a:t>agreed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RAN4#93meeting</a:t>
            </a:r>
            <a:r>
              <a:rPr lang="en-US" altLang="zh-CN" dirty="0" smtClean="0"/>
              <a:t>.</a:t>
            </a:r>
            <a:endParaRPr lang="en-US" altLang="zh-C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200" b="1" u="sng" dirty="0"/>
              <a:t>Issue 2-1: Capability of supporting inter-frequency measurement without MG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GB" altLang="zh-CN" sz="2400" dirty="0"/>
          </a:p>
          <a:p>
            <a:pPr lvl="1"/>
            <a:r>
              <a:rPr lang="en-GB" altLang="zh-CN" sz="2400" dirty="0" smtClean="0"/>
              <a:t>Optional </a:t>
            </a:r>
            <a:r>
              <a:rPr lang="en-GB" altLang="zh-CN" sz="2400" dirty="0"/>
              <a:t>with UE capability </a:t>
            </a:r>
            <a:r>
              <a:rPr lang="en-GB" altLang="zh-CN" sz="2400" dirty="0" err="1"/>
              <a:t>signaling</a:t>
            </a:r>
            <a:endParaRPr lang="en-GB" altLang="zh-CN" sz="2400" dirty="0"/>
          </a:p>
          <a:p>
            <a:pPr lvl="1"/>
            <a:endParaRPr lang="zh-CN" altLang="zh-CN" sz="2400" dirty="0"/>
          </a:p>
          <a:p>
            <a:pPr lvl="1">
              <a:buNone/>
            </a:pPr>
            <a:endParaRPr lang="en-GB" altLang="zh-CN" sz="2400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altLang="zh-CN" sz="3200" b="1" u="sng" dirty="0" smtClean="0"/>
              <a:t>Issue 2-2: Scheduling </a:t>
            </a:r>
            <a:r>
              <a:rPr lang="en-GB" altLang="zh-CN" sz="3200" b="1" u="sng" dirty="0"/>
              <a:t>restriction when the target SSB has a different SCS grid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altLang="zh-CN" sz="2400" dirty="0"/>
          </a:p>
          <a:p>
            <a:r>
              <a:rPr lang="en-US" altLang="zh-CN" dirty="0" smtClean="0"/>
              <a:t>Do not define requirements for scenarios when the target SSB has a different SCS grid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altLang="zh-CN" sz="3200" b="1" u="sng" dirty="0" smtClean="0"/>
              <a:t>Issue 2-3-1: Relation between “</a:t>
            </a:r>
            <a:r>
              <a:rPr lang="en-GB" altLang="zh-CN" sz="3200" b="1" u="sng" dirty="0" err="1" smtClean="0"/>
              <a:t>NeedForGap</a:t>
            </a:r>
            <a:r>
              <a:rPr lang="en-GB" altLang="zh-CN" sz="3200" b="1" u="sng" dirty="0" smtClean="0"/>
              <a:t>” and “inter-frequency without MG”</a:t>
            </a:r>
            <a:endParaRPr lang="zh-CN" altLang="zh-CN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91856"/>
            <a:ext cx="8229600" cy="3394472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If UE indicates “gap”, but UE indicates the support of “inter-frequency without MG”, UE can still be able to do gapless measurement when the target SSB is completely contained in UE’s active BWP. </a:t>
            </a:r>
          </a:p>
          <a:p>
            <a:r>
              <a:rPr lang="en-US" altLang="zh-CN" dirty="0" smtClean="0"/>
              <a:t>If UE indicates “no gap”, </a:t>
            </a:r>
          </a:p>
          <a:p>
            <a:pPr lvl="1"/>
            <a:r>
              <a:rPr lang="en-US" altLang="zh-CN" strike="sngStrike" dirty="0" smtClean="0">
                <a:solidFill>
                  <a:srgbClr val="FF0000"/>
                </a:solidFill>
              </a:rPr>
              <a:t>Option 1: UE needs to also indicate the support of “inter-frequency without MG”, and the gap is not needed for measurement, regardless whether the target SSB is completely contained in UE’s active BWP or not. </a:t>
            </a:r>
          </a:p>
          <a:p>
            <a:pPr lvl="1"/>
            <a:r>
              <a:rPr lang="en-US" altLang="zh-CN" strike="sngStrike" dirty="0" smtClean="0">
                <a:solidFill>
                  <a:srgbClr val="FF0000"/>
                </a:solidFill>
              </a:rPr>
              <a:t>Option 2: </a:t>
            </a:r>
            <a:r>
              <a:rPr lang="en-US" altLang="zh-CN" dirty="0" smtClean="0"/>
              <a:t>the gap is not needed for measuring the concerned frequency, regardless of the new RAN4 gapless mechanism.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altLang="zh-CN" sz="3200" b="1" u="sng" dirty="0" smtClean="0"/>
              <a:t>Issue 2-3-2: </a:t>
            </a:r>
            <a:r>
              <a:rPr lang="en-US" altLang="zh-CN" sz="3200" b="1" u="sng" dirty="0" smtClean="0"/>
              <a:t>On replied LS on </a:t>
            </a:r>
            <a:r>
              <a:rPr lang="en-US" altLang="zh-CN" sz="3200" b="1" u="sng" dirty="0" err="1" smtClean="0"/>
              <a:t>NeedForGap</a:t>
            </a:r>
            <a:r>
              <a:rPr lang="en-US" altLang="zh-CN" sz="3200" b="1" u="sng" dirty="0" smtClean="0"/>
              <a:t> capability  (merged from thread#233 topic #6)</a:t>
            </a:r>
            <a:endParaRPr lang="zh-CN" altLang="en-US" sz="3200" b="1" u="sng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altLang="zh-CN" dirty="0" smtClean="0"/>
          </a:p>
          <a:p>
            <a:r>
              <a:rPr lang="en-GB" altLang="zh-CN" strike="sngStrike" dirty="0" smtClean="0">
                <a:solidFill>
                  <a:srgbClr val="FF0000"/>
                </a:solidFill>
              </a:rPr>
              <a:t>RAN4 to confirm that </a:t>
            </a:r>
            <a:r>
              <a:rPr lang="en-GB" altLang="zh-CN" dirty="0" smtClean="0"/>
              <a:t>T</a:t>
            </a:r>
            <a:r>
              <a:rPr lang="en-GB" altLang="zh-CN" dirty="0" smtClean="0"/>
              <a:t>he </a:t>
            </a:r>
            <a:r>
              <a:rPr lang="en-GB" altLang="zh-CN" dirty="0" err="1" smtClean="0"/>
              <a:t>NeedForGap</a:t>
            </a:r>
            <a:r>
              <a:rPr lang="en-GB" altLang="zh-CN" dirty="0" smtClean="0"/>
              <a:t> </a:t>
            </a:r>
            <a:r>
              <a:rPr lang="en-GB" altLang="zh-CN" dirty="0" err="1" smtClean="0"/>
              <a:t>signaling</a:t>
            </a:r>
            <a:r>
              <a:rPr lang="en-GB" altLang="zh-CN" dirty="0" smtClean="0"/>
              <a:t> design is </a:t>
            </a:r>
            <a:r>
              <a:rPr lang="en-GB" altLang="zh-CN" strike="sngStrike" dirty="0" smtClean="0">
                <a:solidFill>
                  <a:srgbClr val="FF0000"/>
                </a:solidFill>
              </a:rPr>
              <a:t>irrelevant</a:t>
            </a:r>
            <a:r>
              <a:rPr lang="en-GB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independent</a:t>
            </a:r>
            <a:r>
              <a:rPr lang="en-US" altLang="zh-CN" dirty="0" smtClean="0"/>
              <a:t> </a:t>
            </a:r>
            <a:r>
              <a:rPr lang="en-GB" altLang="zh-CN" dirty="0" smtClean="0"/>
              <a:t>with RAN4 ’s ongoing discussion on inter-frequency measurement without gap in Rel16 RRM enhancement WI</a:t>
            </a:r>
            <a:r>
              <a:rPr lang="en-GB" altLang="zh-CN" dirty="0" smtClean="0"/>
              <a:t>. </a:t>
            </a:r>
            <a:r>
              <a:rPr lang="en-GB" altLang="zh-CN" dirty="0" smtClean="0">
                <a:solidFill>
                  <a:srgbClr val="FF0000"/>
                </a:solidFill>
              </a:rPr>
              <a:t>No reply LS is needed.</a:t>
            </a:r>
            <a:endParaRPr lang="en-GB" altLang="zh-CN" dirty="0" smtClean="0">
              <a:solidFill>
                <a:srgbClr val="FF0000"/>
              </a:solidFill>
            </a:endParaRPr>
          </a:p>
          <a:p>
            <a:endParaRPr lang="en-US" altLang="zh-CN" dirty="0" smtClean="0"/>
          </a:p>
          <a:p>
            <a:r>
              <a:rPr lang="en-US" altLang="zh-CN" dirty="0" smtClean="0"/>
              <a:t>Note: discussion on </a:t>
            </a:r>
            <a:r>
              <a:rPr lang="en-US" altLang="zh-CN" dirty="0" err="1" smtClean="0"/>
              <a:t>NeedForGap</a:t>
            </a:r>
            <a:r>
              <a:rPr lang="en-US" altLang="zh-CN" dirty="0" smtClean="0"/>
              <a:t> shall not impact the completion of R16 RAN4 inter-frequency without MG topic.</a:t>
            </a:r>
            <a:endParaRPr lang="zh-CN" altLang="zh-CN" dirty="0" smtClean="0"/>
          </a:p>
          <a:p>
            <a:endParaRPr lang="en-US" altLang="zh-CN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7682</TotalTime>
  <Words>280</Words>
  <Application>Microsoft Office PowerPoint</Application>
  <PresentationFormat>全屏显示(16:9)</PresentationFormat>
  <Paragraphs>25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WF on inter-frequency without MG</vt:lpstr>
      <vt:lpstr>Background</vt:lpstr>
      <vt:lpstr>Issue 2-1: Capability of supporting inter-frequency measurement without MG</vt:lpstr>
      <vt:lpstr>Issue 2-2: Scheduling restriction when the target SSB has a different SCS grid</vt:lpstr>
      <vt:lpstr>Issue 2-3-1: Relation between “NeedForGap” and “inter-frequency without MG”</vt:lpstr>
      <vt:lpstr>Issue 2-3-2: On replied LS on NeedForGap capability  (merged from thread#233 topic #6)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cmcc</dc:creator>
  <cp:lastModifiedBy>Xiaoran ZHANG</cp:lastModifiedBy>
  <cp:revision>303</cp:revision>
  <dcterms:created xsi:type="dcterms:W3CDTF">2019-10-08T01:43:15Z</dcterms:created>
  <dcterms:modified xsi:type="dcterms:W3CDTF">2020-06-03T03:52:30Z</dcterms:modified>
</cp:coreProperties>
</file>