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6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2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3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8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2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3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5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4DF9-FBB4-4DB4-975A-B9D0E1F761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30819"/>
            <a:ext cx="9144000" cy="1479144"/>
          </a:xfrm>
        </p:spPr>
        <p:txBody>
          <a:bodyPr>
            <a:noAutofit/>
          </a:bodyPr>
          <a:lstStyle/>
          <a:p>
            <a:r>
              <a:rPr lang="en-GB" sz="4000" dirty="0"/>
              <a:t>WF on Simulation Assumptions for the SI on 6.425-7.125GHz and 10.0-10.5GHz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6984"/>
            <a:ext cx="9144000" cy="1655762"/>
          </a:xfrm>
        </p:spPr>
        <p:txBody>
          <a:bodyPr/>
          <a:lstStyle/>
          <a:p>
            <a:r>
              <a:rPr lang="en-GB" dirty="0"/>
              <a:t>Nokia, Ericsson, ZTE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474" y="12816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b="1" dirty="0">
                <a:cs typeface="Arial" panose="020B0604020202020204" pitchFamily="34" charset="0"/>
              </a:rPr>
              <a:t>3GPP TSG-RAN WG4 Meeting # 95-e</a:t>
            </a:r>
          </a:p>
          <a:p>
            <a:r>
              <a:rPr lang="en-GB" b="1" dirty="0"/>
              <a:t>Electronic Meeting, 25 May – 5 June 2020</a:t>
            </a:r>
          </a:p>
          <a:p>
            <a:r>
              <a:rPr lang="en-US" b="1" dirty="0"/>
              <a:t>Agenda Item:	</a:t>
            </a:r>
            <a:r>
              <a:rPr lang="en-GB" b="1" dirty="0"/>
              <a:t>11.1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0230686" y="256585"/>
            <a:ext cx="132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sv-SE" b="1">
                <a:cs typeface="Arial" panose="020B0604020202020204" pitchFamily="34" charset="0"/>
              </a:rPr>
              <a:t>R4-2008927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2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GB" dirty="0"/>
              <a:t>Contributions on simulation assumptions for the SI on 6.425-7.125GHz and 10.0-10.5GHz in RAN4#95-e:</a:t>
            </a:r>
          </a:p>
          <a:p>
            <a:r>
              <a:rPr lang="en-GB" dirty="0"/>
              <a:t>[1]	R4-2006107, “TP to TR 38.9xx: System level simulation methodology and assumptions for study on IMT parameters for frequency ranges 6.425-7.125GHz and 10.0-10.5GHz”, Nokia, Nokia Shanghai Bell.</a:t>
            </a:r>
          </a:p>
          <a:p>
            <a:r>
              <a:rPr lang="en-GB" dirty="0"/>
              <a:t>[2]	R4-2007308, “TP on co-existence simulation assumption on 6.425-7.125GHz and 10.0-10.5GHz”, Huawei, </a:t>
            </a:r>
            <a:r>
              <a:rPr lang="en-GB" dirty="0" err="1"/>
              <a:t>HiSilicon</a:t>
            </a:r>
            <a:r>
              <a:rPr lang="en-GB" dirty="0"/>
              <a:t>.</a:t>
            </a:r>
          </a:p>
          <a:p>
            <a:r>
              <a:rPr lang="en-GB" dirty="0"/>
              <a:t>[3]	R4-2007394, “Discussion on simulation assumption for 6425-7125MHz and 10-10.5GHz”, ZTE.</a:t>
            </a:r>
          </a:p>
        </p:txBody>
      </p:sp>
    </p:spTree>
    <p:extLst>
      <p:ext uri="{BB962C8B-B14F-4D97-AF65-F5344CB8AC3E}">
        <p14:creationId xmlns:p14="http://schemas.microsoft.com/office/powerpoint/2010/main" val="9427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Simulation Assumptions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i="1" dirty="0"/>
              <a:t>[Tentative] agreements:</a:t>
            </a:r>
            <a:endParaRPr lang="en-GB" dirty="0"/>
          </a:p>
          <a:p>
            <a:pPr lvl="1" hangingPunct="0"/>
            <a:r>
              <a:rPr lang="en-US" dirty="0" err="1"/>
              <a:t>CLx-ile</a:t>
            </a:r>
            <a:r>
              <a:rPr lang="en-US" dirty="0"/>
              <a:t>: </a:t>
            </a:r>
            <a:r>
              <a:rPr lang="en-GB" dirty="0" err="1"/>
              <a:t>CL</a:t>
            </a:r>
            <a:r>
              <a:rPr lang="en-GB" baseline="-25000" dirty="0" err="1"/>
              <a:t>x-ile</a:t>
            </a:r>
            <a:r>
              <a:rPr lang="en-GB" dirty="0"/>
              <a:t> = 88 + 10*log10(200/X) + 11 – Y, where X is UL transmission BW (MHz) and Y is the BS noise figure</a:t>
            </a:r>
          </a:p>
          <a:p>
            <a:pPr lvl="1" hangingPunct="0"/>
            <a:r>
              <a:rPr lang="en-US" dirty="0"/>
              <a:t>SCS: 30kHz</a:t>
            </a:r>
            <a:endParaRPr lang="en-GB" dirty="0"/>
          </a:p>
          <a:p>
            <a:pPr lvl="1" hangingPunct="0"/>
            <a:r>
              <a:rPr lang="en-US" dirty="0"/>
              <a:t>Scenario to be prioritized: </a:t>
            </a:r>
            <a:r>
              <a:rPr lang="en-GB" dirty="0"/>
              <a:t>Urban Macro (while results for other scenarios are still welcome)</a:t>
            </a:r>
          </a:p>
          <a:p>
            <a:pPr lvl="1" hangingPunct="0"/>
            <a:r>
              <a:rPr lang="en-US" dirty="0"/>
              <a:t>Number of scheduled UE in UL: 3 (same as the number of BS beams)</a:t>
            </a:r>
            <a:endParaRPr lang="en-GB" dirty="0"/>
          </a:p>
          <a:p>
            <a:pPr lvl="1" hangingPunct="0"/>
            <a:r>
              <a:rPr lang="en-US" dirty="0"/>
              <a:t>BS noise figure: Align with WF R4-2008925 in BS parameters</a:t>
            </a:r>
          </a:p>
          <a:p>
            <a:pPr lvl="1" hangingPunct="0"/>
            <a:r>
              <a:rPr lang="en-US" dirty="0"/>
              <a:t>BS antenna parameters: Align with WF R4-2008926 in BS antenna parameters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33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</TotalTime>
  <Words>156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on Simulation Assumptions for the SI on 6.425-7.125GHz and 10.0-10.5GHz</vt:lpstr>
      <vt:lpstr>Background</vt:lpstr>
      <vt:lpstr>Way forward on Simulation Assumptions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man_hung.ng@nokia.com</dc:creator>
  <cp:lastModifiedBy>Ng, Man Hung (Nokia - GB)</cp:lastModifiedBy>
  <cp:revision>321</cp:revision>
  <dcterms:created xsi:type="dcterms:W3CDTF">2016-11-16T01:29:09Z</dcterms:created>
  <dcterms:modified xsi:type="dcterms:W3CDTF">2020-06-03T10:49:05Z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-2141145419</vt:i4>
  </property>
  <property fmtid="{D5CDD505-2E9C-101B-9397-08002B2CF9AE}" pid="3" name="_NewReviewCycle">
    <vt:lpwstr/>
  </property>
  <property fmtid="{D5CDD505-2E9C-101B-9397-08002B2CF9AE}" pid="4" name="_EmailSubject">
    <vt:lpwstr>WF on sub6-GHz  ACLR and ACS</vt:lpwstr>
  </property>
  <property fmtid="{D5CDD505-2E9C-101B-9397-08002B2CF9AE}" pid="5" name="_AuthorEmail">
    <vt:lpwstr>man_hung.ng@nokia.com</vt:lpwstr>
  </property>
  <property fmtid="{D5CDD505-2E9C-101B-9397-08002B2CF9AE}" pid="6" name="_AuthorEmailDisplayName">
    <vt:lpwstr>Ng, Man Hung (Nokia - GB)</vt:lpwstr>
  </property>
</Properties>
</file>