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5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, Man Hung (Nokia - GB)" initials="NMH(-G" lastIdx="15" clrIdx="0"/>
  <p:cmAuthor id="2" name="Huawei" initials="Huawei" lastIdx="10" clrIdx="1"/>
  <p:cmAuthor id="3" name="xuefei" initials="xf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89CE5-41B7-443F-8071-C930C07E04F1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07615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WF on BS Antenna parameters for the SI on 6.425-7.125GHz and 10.0-10.5GHz</a:t>
            </a:r>
            <a:r>
              <a:rPr lang="zh-CN" altLang="zh-CN" dirty="0"/>
              <a:t/>
            </a:r>
            <a:br>
              <a:rPr lang="zh-CN" altLang="zh-CN" dirty="0"/>
            </a:b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Huawei, [xxxx]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41176" y="197879"/>
            <a:ext cx="56624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CN" sz="18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3GPP TSG-RAN WG4 Meeting #95-e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sz="18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Electronic meeting, 25 May – 5 June 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56319" y="104198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R4-2008926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Agreements on BS </a:t>
            </a:r>
            <a:r>
              <a:rPr lang="sv-SE" dirty="0" smtClean="0"/>
              <a:t>antenna </a:t>
            </a:r>
            <a:r>
              <a:rPr lang="sv-SE" dirty="0"/>
              <a:t>parameters </a:t>
            </a:r>
            <a:endParaRPr lang="sv-SE" dirty="0"/>
          </a:p>
        </p:txBody>
      </p:sp>
      <p:sp>
        <p:nvSpPr>
          <p:cNvPr id="4" name="TextBox 2"/>
          <p:cNvSpPr txBox="1">
            <a:spLocks noGrp="1"/>
          </p:cNvSpPr>
          <p:nvPr>
            <p:ph idx="1"/>
          </p:nvPr>
        </p:nvSpPr>
        <p:spPr>
          <a:xfrm>
            <a:off x="757084" y="1528917"/>
            <a:ext cx="8694115" cy="243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zh-CN" sz="2400" dirty="0"/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dirty="0"/>
          </a:p>
          <a:p>
            <a:endParaRPr lang="en-GB" altLang="zh-CN" dirty="0"/>
          </a:p>
          <a:p>
            <a:endParaRPr lang="en-GB" altLang="zh-CN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426025"/>
              </p:ext>
            </p:extLst>
          </p:nvPr>
        </p:nvGraphicFramePr>
        <p:xfrm>
          <a:off x="1632153" y="1690688"/>
          <a:ext cx="7590504" cy="3479701"/>
        </p:xfrm>
        <a:graphic>
          <a:graphicData uri="http://schemas.openxmlformats.org/drawingml/2006/table">
            <a:tbl>
              <a:tblPr firstRow="1" firstCol="1" bandRow="1"/>
              <a:tblGrid>
                <a:gridCol w="3069041"/>
                <a:gridCol w="1728270"/>
                <a:gridCol w="1330449"/>
                <a:gridCol w="1462744"/>
              </a:tblGrid>
              <a:tr h="463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Parameter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Macro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Sub-urban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Macro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Urban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Micro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Urban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lang="en-GB" sz="1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(dB)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SLA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v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(dB)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E 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(dB)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j</a:t>
                      </a:r>
                      <a:r>
                        <a:rPr lang="en-GB" sz="1000" i="1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3dB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(deg.)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q</a:t>
                      </a:r>
                      <a:r>
                        <a:rPr lang="en-GB" sz="1000" i="1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3dB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(deg.)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E,max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(dBi)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(M, N)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(16, 8)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(16, 8)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(8,8)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h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(m)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GB" sz="1000" i="1" baseline="-25000"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a:t>v 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(m)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0.7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GB" sz="1000">
                          <a:effectLst/>
                          <a:latin typeface="Symbol" panose="05050102010706020507" pitchFamily="18" charset="2"/>
                          <a:ea typeface="宋体" panose="02010600030101010101" pitchFamily="2" charset="-122"/>
                        </a:rPr>
                        <a:t>l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Horizontal coverage range (deg.)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+/- 60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+/- 60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+/- 60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Vertical coverage range (deg.)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90-100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or 94-104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90-120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90-120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Total Radiated Power for two polarizations(dBm)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 dBm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 dBm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900" dirty="0" smtClean="0"/>
              <a:t>[1] R4-2006110</a:t>
            </a:r>
            <a:r>
              <a:rPr lang="en-US" altLang="zh-CN" sz="1900" dirty="0"/>
              <a:t>	AAS BS antenna characteristics for frequency ranges 6.425-7.125GHz and 10.0-10.5GHz	Nokia, Nokia Shanghai Bell</a:t>
            </a:r>
          </a:p>
          <a:p>
            <a:r>
              <a:rPr lang="en-US" altLang="zh-CN" sz="1900" dirty="0" smtClean="0"/>
              <a:t>[2] R4-2006288</a:t>
            </a:r>
            <a:r>
              <a:rPr lang="en-US" altLang="zh-CN" sz="1900" dirty="0"/>
              <a:t>	Antenna characteristics	CATT</a:t>
            </a:r>
          </a:p>
          <a:p>
            <a:r>
              <a:rPr lang="en-US" altLang="zh-CN" sz="1900" dirty="0" smtClean="0"/>
              <a:t>[3] R4-2006924</a:t>
            </a:r>
            <a:r>
              <a:rPr lang="en-US" altLang="zh-CN" sz="1900" dirty="0"/>
              <a:t>	Array antenna model parameters	Ericsson</a:t>
            </a:r>
          </a:p>
          <a:p>
            <a:r>
              <a:rPr lang="en-US" altLang="zh-CN" sz="1900" dirty="0" smtClean="0"/>
              <a:t>[4] R4-2007309</a:t>
            </a:r>
            <a:r>
              <a:rPr lang="en-US" altLang="zh-CN" sz="1900" dirty="0"/>
              <a:t>	Antenna characteristics on 6.425-7.025GHz, 7.025-7.125GHz  and 10.0-10.5 GHz	Huawei, </a:t>
            </a:r>
            <a:r>
              <a:rPr lang="en-US" altLang="zh-CN" sz="1900" dirty="0" err="1"/>
              <a:t>HiSilicon</a:t>
            </a:r>
            <a:endParaRPr lang="en-US" altLang="zh-CN" sz="1900" dirty="0"/>
          </a:p>
          <a:p>
            <a:r>
              <a:rPr lang="en-US" altLang="zh-CN" sz="1900" dirty="0" smtClean="0"/>
              <a:t>[5] R4-2007393</a:t>
            </a:r>
            <a:r>
              <a:rPr lang="en-US" altLang="zh-CN" sz="1900" dirty="0"/>
              <a:t>	Discussion on NR BS antenna parameters	ZTE Corporation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158</Words>
  <Application>Microsoft Office PowerPoint</Application>
  <PresentationFormat>宽屏</PresentationFormat>
  <Paragraphs>73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 Unicode MS</vt:lpstr>
      <vt:lpstr>等线</vt:lpstr>
      <vt:lpstr>等线 Light</vt:lpstr>
      <vt:lpstr>宋体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WF on BS Antenna parameters for the SI on 6.425-7.125GHz and 10.0-10.5GHz </vt:lpstr>
      <vt:lpstr>Agreements on BS antenna parameters 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support of asymmetric channel bandwidth for n66</dc:title>
  <dc:creator>Liuliehai</dc:creator>
  <cp:lastModifiedBy>Huawei</cp:lastModifiedBy>
  <cp:revision>108</cp:revision>
  <dcterms:created xsi:type="dcterms:W3CDTF">2018-11-12T22:28:00Z</dcterms:created>
  <dcterms:modified xsi:type="dcterms:W3CDTF">2020-06-03T08:29:57Z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(3)VFJLwBuRwIceRqfoTUtUwK0qGoabrj8RABRXDzFPbeN/uPVd9o6Q4eogyxje4DONQbxQULQc
3/oYdpXOA0gf+qjH3KTLBkO/OXRJsdS7P5bZyl/lEWcIJnD0Xx/owbg3egprn5GmB1GspFAr
y8eKV5hvU/MvadluIuHhOv7oRgztaMnFd7o5CrVhhO4sIWOoZpF6hpWXk3dsx/rg9BM5awZ1
i2pNChW6dzJ4o9RCoo</vt:lpwstr>
  </property>
  <property fmtid="{D5CDD505-2E9C-101B-9397-08002B2CF9AE}" pid="3" name="_2015_ms_pID_7253431">
    <vt:lpwstr>5UrCODy6VaurFlBPyzuHbMLO2Lqjedi53KLyUmcrwqGcw+SuzdUb7/
+5/ZOa436NRSndPmyp3/izvlKgJ2eR/8bf6QXow09y2LMOFsO8stMv1NPfu24cA+vONLfND6
iCZbBWGabLJ3pfF7RmVRXcjwNu+hM1qTlto1Lo+e7nGBVB8jkt4Brg7LJpzokXUIf0jOgF2C
+H9iQwkY41GQRPVZSTDJ1gCF1elzROJxpbxv</vt:lpwstr>
  </property>
  <property fmtid="{D5CDD505-2E9C-101B-9397-08002B2CF9AE}" pid="4" name="_2015_ms_pID_7253432">
    <vt:lpwstr>xQ==</vt:lpwstr>
  </property>
  <property fmtid="{D5CDD505-2E9C-101B-9397-08002B2CF9AE}" pid="5" name="_NewReviewCycle">
    <vt:lpwstr/>
  </property>
  <property fmtid="{D5CDD505-2E9C-101B-9397-08002B2CF9AE}" pid="6" name="KSOProductBuildVer">
    <vt:lpwstr>2052-10.8.2.6613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1591100758</vt:lpwstr>
  </property>
</Properties>
</file>