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8" r:id="rId8"/>
    <p:sldId id="287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50439-B2A5-4916-A6DF-1BB3D4EEE82E}" v="1" dt="2020-06-02T18:38:14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67" d="100"/>
          <a:sy n="67" d="100"/>
        </p:scale>
        <p:origin x="65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47650439-B2A5-4916-A6DF-1BB3D4EEE82E}"/>
    <pc:docChg chg="modSld">
      <pc:chgData name="Sumant Iyer" userId="913335bb-3b58-4b6e-abaa-4eed84b2043c" providerId="ADAL" clId="{47650439-B2A5-4916-A6DF-1BB3D4EEE82E}" dt="2020-06-02T18:39:44.174" v="74" actId="20577"/>
      <pc:docMkLst>
        <pc:docMk/>
      </pc:docMkLst>
      <pc:sldChg chg="modSp mod">
        <pc:chgData name="Sumant Iyer" userId="913335bb-3b58-4b6e-abaa-4eed84b2043c" providerId="ADAL" clId="{47650439-B2A5-4916-A6DF-1BB3D4EEE82E}" dt="2020-06-02T18:39:44.174" v="74" actId="20577"/>
        <pc:sldMkLst>
          <pc:docMk/>
          <pc:sldMk cId="3455859303" sldId="287"/>
        </pc:sldMkLst>
        <pc:spChg chg="mod">
          <ac:chgData name="Sumant Iyer" userId="913335bb-3b58-4b6e-abaa-4eed84b2043c" providerId="ADAL" clId="{47650439-B2A5-4916-A6DF-1BB3D4EEE82E}" dt="2020-06-02T18:39:44.174" v="74" actId="20577"/>
          <ac:spMkLst>
            <pc:docMk/>
            <pc:sldMk cId="3455859303" sldId="287"/>
            <ac:spMk id="3" creationId="{FF1ACB1B-0073-4B26-BEB8-E529B5482A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FWA evaluations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176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R4-2008921</a:t>
            </a:r>
            <a:endParaRPr lang="en-US" dirty="0"/>
          </a:p>
          <a:p>
            <a:r>
              <a:rPr lang="en-GB" b="1" dirty="0"/>
              <a:t>Electronic Meeting, 25 May – 5 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825625"/>
            <a:ext cx="107061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Japan FWA has unique design targets:</a:t>
            </a:r>
          </a:p>
          <a:p>
            <a:pPr lvl="1"/>
            <a:r>
              <a:rPr lang="en-US" sz="1600" dirty="0"/>
              <a:t>Max. TRP of 23 dBm</a:t>
            </a:r>
          </a:p>
          <a:p>
            <a:pPr lvl="1"/>
            <a:r>
              <a:rPr lang="en-US" sz="1600" dirty="0"/>
              <a:t>Max antenna gain of 20 </a:t>
            </a:r>
            <a:r>
              <a:rPr lang="en-US" sz="1600" dirty="0" err="1"/>
              <a:t>dBi</a:t>
            </a:r>
            <a:endParaRPr lang="en-US" sz="1600" dirty="0"/>
          </a:p>
          <a:p>
            <a:pPr lvl="1"/>
            <a:r>
              <a:rPr lang="en-US" sz="1600" dirty="0"/>
              <a:t>Peak EIRP and REFSENS suitable for FWA application</a:t>
            </a:r>
          </a:p>
          <a:p>
            <a:pPr lvl="1"/>
            <a:r>
              <a:rPr lang="en-US" sz="1600" dirty="0"/>
              <a:t>Use cases like that of PC1, but modified for EIRP and REFSENS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peak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On how to determine appropriate value of min. peak EIRP </a:t>
            </a:r>
            <a:endParaRPr lang="en-US" dirty="0"/>
          </a:p>
          <a:p>
            <a:pPr lvl="1"/>
            <a:r>
              <a:rPr lang="en-US" dirty="0"/>
              <a:t>Option 1</a:t>
            </a:r>
            <a:r>
              <a:rPr lang="en-GB" dirty="0"/>
              <a:t>: Identify target dBm values, no consideration for element count</a:t>
            </a:r>
          </a:p>
          <a:p>
            <a:pPr lvl="2"/>
            <a:r>
              <a:rPr lang="en-US" dirty="0"/>
              <a:t>26, 28, 32,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Option 2: Average company estimates to derive requirement  after convergence on element count ‘N’</a:t>
            </a:r>
          </a:p>
          <a:p>
            <a:pPr lvl="2"/>
            <a:r>
              <a:rPr lang="en-US" dirty="0"/>
              <a:t>N=8, N=16</a:t>
            </a:r>
          </a:p>
          <a:p>
            <a:pPr lvl="1"/>
            <a:r>
              <a:rPr lang="en-US" dirty="0"/>
              <a:t>Option 3: Create multiple power classes that differ in min. peak EIRP value</a:t>
            </a:r>
          </a:p>
          <a:p>
            <a:pPr lvl="2"/>
            <a:r>
              <a:rPr lang="en-US" dirty="0"/>
              <a:t>PC5 ~ 32 dBm</a:t>
            </a:r>
          </a:p>
          <a:p>
            <a:pPr lvl="2"/>
            <a:r>
              <a:rPr lang="en-US" dirty="0"/>
              <a:t>PC6 ~ 28 dBm</a:t>
            </a:r>
          </a:p>
          <a:p>
            <a:pPr lvl="1"/>
            <a:r>
              <a:rPr lang="en-US" dirty="0"/>
              <a:t>Option 4: Repurpose existing power classes with additional signaling</a:t>
            </a:r>
          </a:p>
          <a:p>
            <a:pPr lvl="2"/>
            <a:r>
              <a:rPr lang="en-US" dirty="0"/>
              <a:t>Example: PC2  in ‘FWA condition’ is expected to produce +28 dBm of peak EIRP, and 8 dB degradation at 85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On how to determine appropriate value of REFSENS</a:t>
            </a:r>
            <a:endParaRPr lang="en-US" dirty="0"/>
          </a:p>
          <a:p>
            <a:pPr lvl="1"/>
            <a:r>
              <a:rPr lang="en-US" dirty="0"/>
              <a:t>Option 1</a:t>
            </a:r>
            <a:r>
              <a:rPr lang="en-GB" dirty="0"/>
              <a:t>: Identify target dBm values for SNR of -1 dB, 50MHz channel , no consideration for element count</a:t>
            </a:r>
          </a:p>
          <a:p>
            <a:pPr lvl="2"/>
            <a:r>
              <a:rPr lang="en-US" dirty="0"/>
              <a:t>Examples: -90.5, -91.5, </a:t>
            </a:r>
            <a:r>
              <a:rPr lang="en-US" dirty="0" err="1"/>
              <a:t>etc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Option 2: Average company estimates to derive requirement</a:t>
            </a:r>
          </a:p>
          <a:p>
            <a:pPr lvl="1"/>
            <a:r>
              <a:rPr lang="en-US" dirty="0"/>
              <a:t>Option 3: Average company estimates to derive requirement  after convergence on element count ‘N’</a:t>
            </a:r>
          </a:p>
          <a:p>
            <a:pPr lvl="2"/>
            <a:r>
              <a:rPr lang="en-US" dirty="0"/>
              <a:t>N=8, N=16</a:t>
            </a:r>
          </a:p>
          <a:p>
            <a:pPr lvl="1"/>
            <a:r>
              <a:rPr lang="en-US" dirty="0"/>
              <a:t>Option 4: Pick highest REFSENS among proposals to derive requirement</a:t>
            </a:r>
          </a:p>
          <a:p>
            <a:pPr lvl="2"/>
            <a:r>
              <a:rPr lang="en-US" dirty="0"/>
              <a:t>Highest REFSENS is most relaxed value that is inclusive of all proposals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5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Japan FWA shall have 8 dB degradation in requirement in 85</a:t>
            </a:r>
            <a:r>
              <a:rPr lang="en-US" b="1" baseline="30000" dirty="0"/>
              <a:t>th</a:t>
            </a:r>
            <a:r>
              <a:rPr lang="en-US" b="1" dirty="0"/>
              <a:t> %</a:t>
            </a:r>
            <a:r>
              <a:rPr lang="en-US" b="1" dirty="0" err="1"/>
              <a:t>ile</a:t>
            </a:r>
            <a:r>
              <a:rPr lang="en-US" b="1" dirty="0"/>
              <a:t> direction, from </a:t>
            </a:r>
            <a:r>
              <a:rPr lang="en-US" b="1"/>
              <a:t>peak direction </a:t>
            </a:r>
            <a:r>
              <a:rPr lang="en-US" b="1" dirty="0"/>
              <a:t>requirement </a:t>
            </a:r>
          </a:p>
          <a:p>
            <a:pPr lvl="1"/>
            <a:r>
              <a:rPr lang="en-US" dirty="0"/>
              <a:t>EIRP in 85%ile direction (CDF) is min peak EIRP – 8 dB</a:t>
            </a:r>
          </a:p>
          <a:p>
            <a:pPr lvl="1"/>
            <a:r>
              <a:rPr lang="en-US" dirty="0"/>
              <a:t>EIS in 85%ile direction (CCDF) is REFSENS + 8 dB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5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R4-2008326 Email discussion summary for </a:t>
            </a:r>
            <a:r>
              <a:rPr lang="en-US" sz="1600" dirty="0"/>
              <a:t>[95e][136] NR_FR2_FWA_Bn257_Bn258</a:t>
            </a:r>
            <a:r>
              <a:rPr lang="en-GB" sz="1600" dirty="0"/>
              <a:t>    Moderator (Softbank Corp.)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3AF143-DB3C-4A3C-8BCC-391E1F7F45F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373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FR2 FWA evaluations</vt:lpstr>
      <vt:lpstr>Background</vt:lpstr>
      <vt:lpstr>WF on peak EIRP</vt:lpstr>
      <vt:lpstr>WF on REFSENS</vt:lpstr>
      <vt:lpstr>WF on Spherical Coverage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Qualcomm</cp:lastModifiedBy>
  <cp:revision>683</cp:revision>
  <dcterms:created xsi:type="dcterms:W3CDTF">2017-05-16T04:27:47Z</dcterms:created>
  <dcterms:modified xsi:type="dcterms:W3CDTF">2020-06-02T18:40:01Z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