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1"/>
  </p:notesMasterIdLst>
  <p:sldIdLst>
    <p:sldId id="280" r:id="rId5"/>
    <p:sldId id="282" r:id="rId6"/>
    <p:sldId id="283" r:id="rId7"/>
    <p:sldId id="288" r:id="rId8"/>
    <p:sldId id="287" r:id="rId9"/>
    <p:sldId id="28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nder, Olof" initials="ZO" lastIdx="1" clrIdx="0">
    <p:extLst>
      <p:ext uri="{19B8F6BF-5375-455C-9EA6-DF929625EA0E}">
        <p15:presenceInfo xmlns:p15="http://schemas.microsoft.com/office/powerpoint/2012/main" userId="S::Olof.Zander@sony.com::39f36065-f719-4b8c-a292-59698f52d5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AEEF3"/>
    <a:srgbClr val="DAEE7B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734AE5-822C-4A9C-8BF7-4C9F5A42DAC0}" v="1" dt="2020-06-01T15:30:56.8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65" autoAdjust="0"/>
    <p:restoredTop sz="90157" autoAdjust="0"/>
  </p:normalViewPr>
  <p:slideViewPr>
    <p:cSldViewPr snapToGrid="0">
      <p:cViewPr varScale="1">
        <p:scale>
          <a:sx n="67" d="100"/>
          <a:sy n="67" d="100"/>
        </p:scale>
        <p:origin x="652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mant Iyer" userId="913335bb-3b58-4b6e-abaa-4eed84b2043c" providerId="ADAL" clId="{30067A98-F7E9-48A7-8BFB-44174A530713}"/>
    <pc:docChg chg="undo custSel addSld delSld modSld sldOrd">
      <pc:chgData name="Sumant Iyer" userId="913335bb-3b58-4b6e-abaa-4eed84b2043c" providerId="ADAL" clId="{30067A98-F7E9-48A7-8BFB-44174A530713}" dt="2020-05-29T04:51:59.438" v="1639" actId="20577"/>
      <pc:docMkLst>
        <pc:docMk/>
      </pc:docMkLst>
      <pc:sldChg chg="modSp mod">
        <pc:chgData name="Sumant Iyer" userId="913335bb-3b58-4b6e-abaa-4eed84b2043c" providerId="ADAL" clId="{30067A98-F7E9-48A7-8BFB-44174A530713}" dt="2020-05-29T03:48:18.065" v="22" actId="20577"/>
        <pc:sldMkLst>
          <pc:docMk/>
          <pc:sldMk cId="2072106534" sldId="280"/>
        </pc:sldMkLst>
        <pc:spChg chg="mod">
          <ac:chgData name="Sumant Iyer" userId="913335bb-3b58-4b6e-abaa-4eed84b2043c" providerId="ADAL" clId="{30067A98-F7E9-48A7-8BFB-44174A530713}" dt="2020-05-29T03:48:09.549" v="14" actId="20577"/>
          <ac:spMkLst>
            <pc:docMk/>
            <pc:sldMk cId="2072106534" sldId="280"/>
            <ac:spMk id="2" creationId="{00000000-0000-0000-0000-000000000000}"/>
          </ac:spMkLst>
        </pc:spChg>
        <pc:spChg chg="mod">
          <ac:chgData name="Sumant Iyer" userId="913335bb-3b58-4b6e-abaa-4eed84b2043c" providerId="ADAL" clId="{30067A98-F7E9-48A7-8BFB-44174A530713}" dt="2020-05-29T03:48:18.065" v="22" actId="20577"/>
          <ac:spMkLst>
            <pc:docMk/>
            <pc:sldMk cId="2072106534" sldId="280"/>
            <ac:spMk id="3" creationId="{00000000-0000-0000-0000-000000000000}"/>
          </ac:spMkLst>
        </pc:spChg>
      </pc:sldChg>
      <pc:sldChg chg="delSp modSp mod">
        <pc:chgData name="Sumant Iyer" userId="913335bb-3b58-4b6e-abaa-4eed84b2043c" providerId="ADAL" clId="{30067A98-F7E9-48A7-8BFB-44174A530713}" dt="2020-05-29T04:51:59.438" v="1639" actId="20577"/>
        <pc:sldMkLst>
          <pc:docMk/>
          <pc:sldMk cId="2572963564" sldId="282"/>
        </pc:sldMkLst>
        <pc:spChg chg="mod">
          <ac:chgData name="Sumant Iyer" userId="913335bb-3b58-4b6e-abaa-4eed84b2043c" providerId="ADAL" clId="{30067A98-F7E9-48A7-8BFB-44174A530713}" dt="2020-05-29T04:51:59.438" v="1639" actId="20577"/>
          <ac:spMkLst>
            <pc:docMk/>
            <pc:sldMk cId="2572963564" sldId="282"/>
            <ac:spMk id="3" creationId="{89FEB596-98D6-4046-98CD-784653D5AED3}"/>
          </ac:spMkLst>
        </pc:spChg>
        <pc:grpChg chg="del">
          <ac:chgData name="Sumant Iyer" userId="913335bb-3b58-4b6e-abaa-4eed84b2043c" providerId="ADAL" clId="{30067A98-F7E9-48A7-8BFB-44174A530713}" dt="2020-05-29T03:48:31.261" v="23" actId="478"/>
          <ac:grpSpMkLst>
            <pc:docMk/>
            <pc:sldMk cId="2572963564" sldId="282"/>
            <ac:grpSpMk id="5" creationId="{1FA5EAFA-007D-44FE-B757-638E93B56B5B}"/>
          </ac:grpSpMkLst>
        </pc:grpChg>
        <pc:cxnChg chg="mod">
          <ac:chgData name="Sumant Iyer" userId="913335bb-3b58-4b6e-abaa-4eed84b2043c" providerId="ADAL" clId="{30067A98-F7E9-48A7-8BFB-44174A530713}" dt="2020-05-29T03:48:31.261" v="23" actId="478"/>
          <ac:cxnSpMkLst>
            <pc:docMk/>
            <pc:sldMk cId="2572963564" sldId="282"/>
            <ac:cxnSpMk id="12" creationId="{0006A356-7D6C-4461-A410-7AC9A1974FA4}"/>
          </ac:cxnSpMkLst>
        </pc:cxnChg>
        <pc:cxnChg chg="mod">
          <ac:chgData name="Sumant Iyer" userId="913335bb-3b58-4b6e-abaa-4eed84b2043c" providerId="ADAL" clId="{30067A98-F7E9-48A7-8BFB-44174A530713}" dt="2020-05-29T03:48:31.261" v="23" actId="478"/>
          <ac:cxnSpMkLst>
            <pc:docMk/>
            <pc:sldMk cId="2572963564" sldId="282"/>
            <ac:cxnSpMk id="28" creationId="{9D2F7AFC-656C-4593-BDAD-9EFBE85076E4}"/>
          </ac:cxnSpMkLst>
        </pc:cxnChg>
        <pc:cxnChg chg="mod">
          <ac:chgData name="Sumant Iyer" userId="913335bb-3b58-4b6e-abaa-4eed84b2043c" providerId="ADAL" clId="{30067A98-F7E9-48A7-8BFB-44174A530713}" dt="2020-05-29T03:48:31.261" v="23" actId="478"/>
          <ac:cxnSpMkLst>
            <pc:docMk/>
            <pc:sldMk cId="2572963564" sldId="282"/>
            <ac:cxnSpMk id="29" creationId="{47E6B742-27C4-42EC-A074-D559B6F27786}"/>
          </ac:cxnSpMkLst>
        </pc:cxnChg>
        <pc:cxnChg chg="mod">
          <ac:chgData name="Sumant Iyer" userId="913335bb-3b58-4b6e-abaa-4eed84b2043c" providerId="ADAL" clId="{30067A98-F7E9-48A7-8BFB-44174A530713}" dt="2020-05-29T03:48:31.261" v="23" actId="478"/>
          <ac:cxnSpMkLst>
            <pc:docMk/>
            <pc:sldMk cId="2572963564" sldId="282"/>
            <ac:cxnSpMk id="35" creationId="{B24BF18B-CABB-41BF-84BD-E90D5AB8CC8E}"/>
          </ac:cxnSpMkLst>
        </pc:cxnChg>
      </pc:sldChg>
      <pc:sldChg chg="modSp mod">
        <pc:chgData name="Sumant Iyer" userId="913335bb-3b58-4b6e-abaa-4eed84b2043c" providerId="ADAL" clId="{30067A98-F7E9-48A7-8BFB-44174A530713}" dt="2020-05-29T04:48:53.352" v="1346" actId="20577"/>
        <pc:sldMkLst>
          <pc:docMk/>
          <pc:sldMk cId="1051026934" sldId="283"/>
        </pc:sldMkLst>
        <pc:spChg chg="mod">
          <ac:chgData name="Sumant Iyer" userId="913335bb-3b58-4b6e-abaa-4eed84b2043c" providerId="ADAL" clId="{30067A98-F7E9-48A7-8BFB-44174A530713}" dt="2020-05-29T04:04:09.641" v="323" actId="20577"/>
          <ac:spMkLst>
            <pc:docMk/>
            <pc:sldMk cId="1051026934" sldId="283"/>
            <ac:spMk id="2" creationId="{980D2FA9-E294-4EED-9743-0AD5D3BF41A9}"/>
          </ac:spMkLst>
        </pc:spChg>
        <pc:spChg chg="mod">
          <ac:chgData name="Sumant Iyer" userId="913335bb-3b58-4b6e-abaa-4eed84b2043c" providerId="ADAL" clId="{30067A98-F7E9-48A7-8BFB-44174A530713}" dt="2020-05-29T04:48:53.352" v="1346" actId="20577"/>
          <ac:spMkLst>
            <pc:docMk/>
            <pc:sldMk cId="1051026934" sldId="283"/>
            <ac:spMk id="3" creationId="{FF1ACB1B-0073-4B26-BEB8-E529B5482AE5}"/>
          </ac:spMkLst>
        </pc:spChg>
      </pc:sldChg>
      <pc:sldChg chg="del">
        <pc:chgData name="Sumant Iyer" userId="913335bb-3b58-4b6e-abaa-4eed84b2043c" providerId="ADAL" clId="{30067A98-F7E9-48A7-8BFB-44174A530713}" dt="2020-05-29T04:28:21.356" v="854" actId="47"/>
        <pc:sldMkLst>
          <pc:docMk/>
          <pc:sldMk cId="3275152175" sldId="284"/>
        </pc:sldMkLst>
      </pc:sldChg>
      <pc:sldChg chg="del">
        <pc:chgData name="Sumant Iyer" userId="913335bb-3b58-4b6e-abaa-4eed84b2043c" providerId="ADAL" clId="{30067A98-F7E9-48A7-8BFB-44174A530713}" dt="2020-05-29T04:28:22.357" v="855" actId="47"/>
        <pc:sldMkLst>
          <pc:docMk/>
          <pc:sldMk cId="3877190792" sldId="285"/>
        </pc:sldMkLst>
      </pc:sldChg>
      <pc:sldChg chg="modSp add del mod">
        <pc:chgData name="Sumant Iyer" userId="913335bb-3b58-4b6e-abaa-4eed84b2043c" providerId="ADAL" clId="{30067A98-F7E9-48A7-8BFB-44174A530713}" dt="2020-05-29T04:31:03.706" v="878" actId="20577"/>
        <pc:sldMkLst>
          <pc:docMk/>
          <pc:sldMk cId="1584881940" sldId="286"/>
        </pc:sldMkLst>
        <pc:spChg chg="mod">
          <ac:chgData name="Sumant Iyer" userId="913335bb-3b58-4b6e-abaa-4eed84b2043c" providerId="ADAL" clId="{30067A98-F7E9-48A7-8BFB-44174A530713}" dt="2020-05-29T04:31:03.706" v="878" actId="20577"/>
          <ac:spMkLst>
            <pc:docMk/>
            <pc:sldMk cId="1584881940" sldId="286"/>
            <ac:spMk id="3" creationId="{7CD5EE45-8780-4F2E-A7FD-DDE9B0755005}"/>
          </ac:spMkLst>
        </pc:spChg>
      </pc:sldChg>
      <pc:sldChg chg="addSp delSp modSp add mod">
        <pc:chgData name="Sumant Iyer" userId="913335bb-3b58-4b6e-abaa-4eed84b2043c" providerId="ADAL" clId="{30067A98-F7E9-48A7-8BFB-44174A530713}" dt="2020-05-29T04:50:48.357" v="1579" actId="113"/>
        <pc:sldMkLst>
          <pc:docMk/>
          <pc:sldMk cId="3455859303" sldId="287"/>
        </pc:sldMkLst>
        <pc:spChg chg="mod">
          <ac:chgData name="Sumant Iyer" userId="913335bb-3b58-4b6e-abaa-4eed84b2043c" providerId="ADAL" clId="{30067A98-F7E9-48A7-8BFB-44174A530713}" dt="2020-05-29T04:49:09.904" v="1366" actId="20577"/>
          <ac:spMkLst>
            <pc:docMk/>
            <pc:sldMk cId="3455859303" sldId="287"/>
            <ac:spMk id="2" creationId="{980D2FA9-E294-4EED-9743-0AD5D3BF41A9}"/>
          </ac:spMkLst>
        </pc:spChg>
        <pc:spChg chg="mod">
          <ac:chgData name="Sumant Iyer" userId="913335bb-3b58-4b6e-abaa-4eed84b2043c" providerId="ADAL" clId="{30067A98-F7E9-48A7-8BFB-44174A530713}" dt="2020-05-29T04:50:48.357" v="1579" actId="113"/>
          <ac:spMkLst>
            <pc:docMk/>
            <pc:sldMk cId="3455859303" sldId="287"/>
            <ac:spMk id="3" creationId="{FF1ACB1B-0073-4B26-BEB8-E529B5482AE5}"/>
          </ac:spMkLst>
        </pc:spChg>
        <pc:spChg chg="add del mod">
          <ac:chgData name="Sumant Iyer" userId="913335bb-3b58-4b6e-abaa-4eed84b2043c" providerId="ADAL" clId="{30067A98-F7E9-48A7-8BFB-44174A530713}" dt="2020-05-29T04:47:21.090" v="1328"/>
          <ac:spMkLst>
            <pc:docMk/>
            <pc:sldMk cId="3455859303" sldId="287"/>
            <ac:spMk id="5" creationId="{ED77FF83-5537-4F65-92C7-BC84DC11AEAA}"/>
          </ac:spMkLst>
        </pc:spChg>
      </pc:sldChg>
      <pc:sldChg chg="modSp add mod ord">
        <pc:chgData name="Sumant Iyer" userId="913335bb-3b58-4b6e-abaa-4eed84b2043c" providerId="ADAL" clId="{30067A98-F7E9-48A7-8BFB-44174A530713}" dt="2020-05-29T04:48:55.266" v="1348"/>
        <pc:sldMkLst>
          <pc:docMk/>
          <pc:sldMk cId="3552157881" sldId="288"/>
        </pc:sldMkLst>
        <pc:spChg chg="mod">
          <ac:chgData name="Sumant Iyer" userId="913335bb-3b58-4b6e-abaa-4eed84b2043c" providerId="ADAL" clId="{30067A98-F7E9-48A7-8BFB-44174A530713}" dt="2020-05-29T04:48:39.600" v="1343" actId="20577"/>
          <ac:spMkLst>
            <pc:docMk/>
            <pc:sldMk cId="3552157881" sldId="288"/>
            <ac:spMk id="3" creationId="{FF1ACB1B-0073-4B26-BEB8-E529B5482AE5}"/>
          </ac:spMkLst>
        </pc:spChg>
      </pc:sldChg>
    </pc:docChg>
  </pc:docChgLst>
  <pc:docChgLst>
    <pc:chgData name="Sumant Iyer" userId="913335bb-3b58-4b6e-abaa-4eed84b2043c" providerId="ADAL" clId="{2B734AE5-822C-4A9C-8BF7-4C9F5A42DAC0}"/>
    <pc:docChg chg="custSel modSld">
      <pc:chgData name="Sumant Iyer" userId="913335bb-3b58-4b6e-abaa-4eed84b2043c" providerId="ADAL" clId="{2B734AE5-822C-4A9C-8BF7-4C9F5A42DAC0}" dt="2020-06-01T15:34:09.830" v="295" actId="20577"/>
      <pc:docMkLst>
        <pc:docMk/>
      </pc:docMkLst>
      <pc:sldChg chg="modSp mod">
        <pc:chgData name="Sumant Iyer" userId="913335bb-3b58-4b6e-abaa-4eed84b2043c" providerId="ADAL" clId="{2B734AE5-822C-4A9C-8BF7-4C9F5A42DAC0}" dt="2020-06-01T15:23:56.008" v="11" actId="20577"/>
        <pc:sldMkLst>
          <pc:docMk/>
          <pc:sldMk cId="2072106534" sldId="280"/>
        </pc:sldMkLst>
        <pc:spChg chg="mod">
          <ac:chgData name="Sumant Iyer" userId="913335bb-3b58-4b6e-abaa-4eed84b2043c" providerId="ADAL" clId="{2B734AE5-822C-4A9C-8BF7-4C9F5A42DAC0}" dt="2020-06-01T15:23:56.008" v="11" actId="20577"/>
          <ac:spMkLst>
            <pc:docMk/>
            <pc:sldMk cId="2072106534" sldId="280"/>
            <ac:spMk id="5" creationId="{00000000-0000-0000-0000-000000000000}"/>
          </ac:spMkLst>
        </pc:spChg>
      </pc:sldChg>
      <pc:sldChg chg="modSp mod">
        <pc:chgData name="Sumant Iyer" userId="913335bb-3b58-4b6e-abaa-4eed84b2043c" providerId="ADAL" clId="{2B734AE5-822C-4A9C-8BF7-4C9F5A42DAC0}" dt="2020-06-01T15:30:13.849" v="97" actId="6549"/>
        <pc:sldMkLst>
          <pc:docMk/>
          <pc:sldMk cId="1051026934" sldId="283"/>
        </pc:sldMkLst>
        <pc:spChg chg="mod">
          <ac:chgData name="Sumant Iyer" userId="913335bb-3b58-4b6e-abaa-4eed84b2043c" providerId="ADAL" clId="{2B734AE5-822C-4A9C-8BF7-4C9F5A42DAC0}" dt="2020-06-01T15:30:13.849" v="97" actId="6549"/>
          <ac:spMkLst>
            <pc:docMk/>
            <pc:sldMk cId="1051026934" sldId="283"/>
            <ac:spMk id="3" creationId="{FF1ACB1B-0073-4B26-BEB8-E529B5482AE5}"/>
          </ac:spMkLst>
        </pc:spChg>
      </pc:sldChg>
      <pc:sldChg chg="modSp mod">
        <pc:chgData name="Sumant Iyer" userId="913335bb-3b58-4b6e-abaa-4eed84b2043c" providerId="ADAL" clId="{2B734AE5-822C-4A9C-8BF7-4C9F5A42DAC0}" dt="2020-06-01T15:34:09.830" v="295" actId="20577"/>
        <pc:sldMkLst>
          <pc:docMk/>
          <pc:sldMk cId="3455859303" sldId="287"/>
        </pc:sldMkLst>
        <pc:spChg chg="mod">
          <ac:chgData name="Sumant Iyer" userId="913335bb-3b58-4b6e-abaa-4eed84b2043c" providerId="ADAL" clId="{2B734AE5-822C-4A9C-8BF7-4C9F5A42DAC0}" dt="2020-06-01T15:34:09.830" v="295" actId="20577"/>
          <ac:spMkLst>
            <pc:docMk/>
            <pc:sldMk cId="3455859303" sldId="287"/>
            <ac:spMk id="3" creationId="{FF1ACB1B-0073-4B26-BEB8-E529B5482AE5}"/>
          </ac:spMkLst>
        </pc:spChg>
      </pc:sldChg>
      <pc:sldChg chg="modSp mod">
        <pc:chgData name="Sumant Iyer" userId="913335bb-3b58-4b6e-abaa-4eed84b2043c" providerId="ADAL" clId="{2B734AE5-822C-4A9C-8BF7-4C9F5A42DAC0}" dt="2020-06-01T15:31:44.472" v="179" actId="20577"/>
        <pc:sldMkLst>
          <pc:docMk/>
          <pc:sldMk cId="3552157881" sldId="288"/>
        </pc:sldMkLst>
        <pc:spChg chg="mod">
          <ac:chgData name="Sumant Iyer" userId="913335bb-3b58-4b6e-abaa-4eed84b2043c" providerId="ADAL" clId="{2B734AE5-822C-4A9C-8BF7-4C9F5A42DAC0}" dt="2020-06-01T15:31:44.472" v="179" actId="20577"/>
          <ac:spMkLst>
            <pc:docMk/>
            <pc:sldMk cId="3552157881" sldId="288"/>
            <ac:spMk id="3" creationId="{FF1ACB1B-0073-4B26-BEB8-E529B5482AE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D01E2-2095-48A3-B9B4-79A54BB34598}" type="datetimeFigureOut">
              <a:rPr lang="en-US" smtClean="0"/>
              <a:t>6/1/2020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52189-F625-4389-8581-FC4FE6283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203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52189-F625-4389-8581-FC4FE6283C0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424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DF5F-7967-42E2-8FEF-35C7828E384E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23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EB26-4FB6-411A-BA88-17BDF16451CD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432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7D009-0294-45D9-B401-0AB92FED3F40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597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2CD7F-CD55-4427-A811-8E63084DB7C2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68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4A4B6-D4CE-4EE6-826F-7E0750C08AC8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87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EF0C-8D7F-4AC3-B4FD-AA45171EEB83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420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F0BF7-6617-4CDD-AD5E-3387B48DB2FF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7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477D-FB1A-4083-9445-1D226CBB05FE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75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FDEE-A74F-41B9-B3DA-FE611F37F79C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3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0567-F64F-4B75-9C08-EA507EA8D28E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007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0BEEC-660B-4175-BB24-E09FC9B1EDAE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82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F8899-3495-4D3A-A620-490C49D905C0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13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6313" y="1122363"/>
            <a:ext cx="11386457" cy="2387600"/>
          </a:xfrm>
        </p:spPr>
        <p:txBody>
          <a:bodyPr>
            <a:normAutofit/>
          </a:bodyPr>
          <a:lstStyle/>
          <a:p>
            <a:r>
              <a:rPr lang="en-US" dirty="0"/>
              <a:t>WF on FR2 FWA evaluations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369" y="4800599"/>
            <a:ext cx="9144000" cy="1369945"/>
          </a:xfrm>
        </p:spPr>
        <p:txBody>
          <a:bodyPr>
            <a:normAutofit/>
          </a:bodyPr>
          <a:lstStyle/>
          <a:p>
            <a:r>
              <a:rPr lang="en-US" sz="2800" dirty="0"/>
              <a:t>Qualcomm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3"/>
          <p:cNvSpPr txBox="1"/>
          <p:nvPr/>
        </p:nvSpPr>
        <p:spPr>
          <a:xfrm>
            <a:off x="142042" y="230819"/>
            <a:ext cx="11764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3GPP TSG-RAN WG4 Meeting # 95-e 								R4-2008921</a:t>
            </a:r>
            <a:endParaRPr lang="en-US" dirty="0"/>
          </a:p>
          <a:p>
            <a:r>
              <a:rPr lang="en-GB" b="1" dirty="0"/>
              <a:t>Electronic Meeting, 25 May – 5 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1065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ACB96-5EB9-4B53-9E45-261311194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EB596-98D6-4046-98CD-784653D5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1825625"/>
            <a:ext cx="10706100" cy="4351338"/>
          </a:xfrm>
        </p:spPr>
        <p:txBody>
          <a:bodyPr>
            <a:normAutofit/>
          </a:bodyPr>
          <a:lstStyle/>
          <a:p>
            <a:r>
              <a:rPr lang="en-US" sz="2000" dirty="0"/>
              <a:t>Japan FWA has unique design targets:</a:t>
            </a:r>
          </a:p>
          <a:p>
            <a:pPr lvl="1"/>
            <a:r>
              <a:rPr lang="en-US" sz="1600" dirty="0"/>
              <a:t>Max. TRP of 23 dBm</a:t>
            </a:r>
          </a:p>
          <a:p>
            <a:pPr lvl="1"/>
            <a:r>
              <a:rPr lang="en-US" sz="1600" dirty="0"/>
              <a:t>Max antenna gain of 20 </a:t>
            </a:r>
            <a:r>
              <a:rPr lang="en-US" sz="1600" dirty="0" err="1"/>
              <a:t>dBi</a:t>
            </a:r>
            <a:endParaRPr lang="en-US" sz="1600" dirty="0"/>
          </a:p>
          <a:p>
            <a:pPr lvl="1"/>
            <a:r>
              <a:rPr lang="en-US" sz="1600" dirty="0"/>
              <a:t>Peak EIRP and REFSENS suitable for FWA application</a:t>
            </a:r>
          </a:p>
          <a:p>
            <a:pPr lvl="1"/>
            <a:r>
              <a:rPr lang="en-US" sz="1600" dirty="0"/>
              <a:t>Use cases like that of PC1, but modified for EIRP and REFSENS</a:t>
            </a:r>
          </a:p>
          <a:p>
            <a:pPr lvl="1"/>
            <a:endParaRPr lang="en-US" sz="16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963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D2FA9-E294-4EED-9743-0AD5D3BF4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US" dirty="0"/>
              <a:t>WF on peak EIRP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ACB1B-0073-4B26-BEB8-E529B5482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056" y="1462088"/>
            <a:ext cx="10515600" cy="5498454"/>
          </a:xfrm>
        </p:spPr>
        <p:txBody>
          <a:bodyPr>
            <a:normAutofit/>
          </a:bodyPr>
          <a:lstStyle/>
          <a:p>
            <a:r>
              <a:rPr lang="en-US" b="1" dirty="0"/>
              <a:t>On how to determine appropriate value of min. peak EIRP </a:t>
            </a:r>
            <a:endParaRPr lang="en-US" dirty="0"/>
          </a:p>
          <a:p>
            <a:pPr lvl="1"/>
            <a:r>
              <a:rPr lang="en-US" dirty="0"/>
              <a:t>Option 1</a:t>
            </a:r>
            <a:r>
              <a:rPr lang="en-GB" dirty="0"/>
              <a:t>: Identify target dBm values, no consideration for element count</a:t>
            </a:r>
          </a:p>
          <a:p>
            <a:pPr lvl="2"/>
            <a:r>
              <a:rPr lang="en-US" dirty="0"/>
              <a:t>26, 28, 32,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Option 2: Average company estimates to derive requirement  after convergence on element count ‘N’</a:t>
            </a:r>
          </a:p>
          <a:p>
            <a:pPr lvl="2"/>
            <a:r>
              <a:rPr lang="en-US" dirty="0"/>
              <a:t>N=8, N=16</a:t>
            </a:r>
          </a:p>
          <a:p>
            <a:pPr lvl="1"/>
            <a:r>
              <a:rPr lang="en-US" dirty="0"/>
              <a:t>Option 3: Create multiple power classes that differ in min. peak EIRP value</a:t>
            </a:r>
          </a:p>
          <a:p>
            <a:pPr lvl="2"/>
            <a:r>
              <a:rPr lang="en-US" dirty="0"/>
              <a:t>PC5 ~ 32 dBm</a:t>
            </a:r>
          </a:p>
          <a:p>
            <a:pPr lvl="2"/>
            <a:r>
              <a:rPr lang="en-US" dirty="0"/>
              <a:t>PC6 ~ 28 dBm</a:t>
            </a:r>
          </a:p>
          <a:p>
            <a:pPr lvl="1"/>
            <a:r>
              <a:rPr lang="en-US" dirty="0"/>
              <a:t>Option 4: Repurpose existing power classes with additional signaling</a:t>
            </a:r>
          </a:p>
          <a:p>
            <a:pPr lvl="2"/>
            <a:r>
              <a:rPr lang="en-US" dirty="0"/>
              <a:t>Example: PC2  in ‘FWA condition’ is expected to produce +28 dBm of peak EIRP, and 8 dB degradation at 85</a:t>
            </a:r>
            <a:r>
              <a:rPr lang="en-US" baseline="30000" dirty="0"/>
              <a:t>th</a:t>
            </a:r>
            <a:r>
              <a:rPr lang="en-US" dirty="0"/>
              <a:t> %</a:t>
            </a:r>
            <a:r>
              <a:rPr lang="en-US" dirty="0" err="1"/>
              <a:t>ile</a:t>
            </a:r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0CF763-63EB-4CC7-9C0E-6D3BC390C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026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D2FA9-E294-4EED-9743-0AD5D3BF4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US" dirty="0"/>
              <a:t>WF on REFSENS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ACB1B-0073-4B26-BEB8-E529B5482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056" y="1462088"/>
            <a:ext cx="10515600" cy="5498454"/>
          </a:xfrm>
        </p:spPr>
        <p:txBody>
          <a:bodyPr>
            <a:normAutofit/>
          </a:bodyPr>
          <a:lstStyle/>
          <a:p>
            <a:r>
              <a:rPr lang="en-US" b="1" dirty="0"/>
              <a:t>On how to determine appropriate value of REFSENS</a:t>
            </a:r>
            <a:endParaRPr lang="en-US" dirty="0"/>
          </a:p>
          <a:p>
            <a:pPr lvl="1"/>
            <a:r>
              <a:rPr lang="en-US" dirty="0"/>
              <a:t>Option 1</a:t>
            </a:r>
            <a:r>
              <a:rPr lang="en-GB" dirty="0"/>
              <a:t>: Identify target dBm values for SNR of -1 dB, 50MHz channel , no consideration for element count</a:t>
            </a:r>
          </a:p>
          <a:p>
            <a:pPr lvl="2"/>
            <a:r>
              <a:rPr lang="en-US" dirty="0"/>
              <a:t>Examples: -90.5, -91.5, </a:t>
            </a:r>
            <a:r>
              <a:rPr lang="en-US" dirty="0" err="1"/>
              <a:t>etc</a:t>
            </a:r>
            <a:r>
              <a:rPr lang="en-US" dirty="0"/>
              <a:t>, </a:t>
            </a:r>
          </a:p>
          <a:p>
            <a:pPr lvl="1"/>
            <a:r>
              <a:rPr lang="en-US" dirty="0"/>
              <a:t>Option 2: Average company estimates to derive requirement</a:t>
            </a:r>
          </a:p>
          <a:p>
            <a:pPr lvl="1"/>
            <a:r>
              <a:rPr lang="en-US" dirty="0"/>
              <a:t>Option 3: Average company estimates to derive requirement  after convergence on element count ‘N’</a:t>
            </a:r>
          </a:p>
          <a:p>
            <a:pPr lvl="2"/>
            <a:r>
              <a:rPr lang="en-US" dirty="0"/>
              <a:t>N=8, N=16</a:t>
            </a:r>
          </a:p>
          <a:p>
            <a:pPr lvl="1"/>
            <a:r>
              <a:rPr lang="en-US" dirty="0"/>
              <a:t>Option 4: Pick highest REFSENS among proposals to derive requirement</a:t>
            </a:r>
          </a:p>
          <a:p>
            <a:pPr lvl="2"/>
            <a:r>
              <a:rPr lang="en-US" dirty="0"/>
              <a:t>Highest REFSENS is most relaxed value that is inclusive of all proposals</a:t>
            </a:r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0CF763-63EB-4CC7-9C0E-6D3BC390C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157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D2FA9-E294-4EED-9743-0AD5D3BF4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US" dirty="0"/>
              <a:t>WF on Spherical 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ACB1B-0073-4B26-BEB8-E529B5482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056" y="1462088"/>
            <a:ext cx="10515600" cy="5498454"/>
          </a:xfrm>
        </p:spPr>
        <p:txBody>
          <a:bodyPr>
            <a:normAutofit/>
          </a:bodyPr>
          <a:lstStyle/>
          <a:p>
            <a:r>
              <a:rPr lang="en-US" b="1" dirty="0"/>
              <a:t>Japan FWA shall have no more than 8 dB degradation from peak value in 85</a:t>
            </a:r>
            <a:r>
              <a:rPr lang="en-US" b="1" baseline="30000" dirty="0"/>
              <a:t>th</a:t>
            </a:r>
            <a:r>
              <a:rPr lang="en-US" b="1" dirty="0"/>
              <a:t> %</a:t>
            </a:r>
            <a:r>
              <a:rPr lang="en-US" b="1" dirty="0" err="1"/>
              <a:t>ile</a:t>
            </a:r>
            <a:r>
              <a:rPr lang="en-US" b="1" dirty="0"/>
              <a:t> direction.</a:t>
            </a:r>
          </a:p>
          <a:p>
            <a:pPr lvl="1"/>
            <a:r>
              <a:rPr lang="en-US" dirty="0"/>
              <a:t>EIRP in 85</a:t>
            </a:r>
            <a:r>
              <a:rPr lang="en-US" baseline="30000" dirty="0"/>
              <a:t>th</a:t>
            </a:r>
            <a:r>
              <a:rPr lang="en-US" dirty="0"/>
              <a:t>%ile direction (CDF) is min peak EIRP – 8 dB</a:t>
            </a:r>
          </a:p>
          <a:p>
            <a:pPr lvl="1"/>
            <a:r>
              <a:rPr lang="en-US" dirty="0"/>
              <a:t>EIS in 85</a:t>
            </a:r>
            <a:r>
              <a:rPr lang="en-US" baseline="30000" dirty="0"/>
              <a:t>th</a:t>
            </a:r>
            <a:r>
              <a:rPr lang="en-US" dirty="0"/>
              <a:t>%ile direction (CCDF) is REFSENS + 8 dB</a:t>
            </a:r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0CF763-63EB-4CC7-9C0E-6D3BC390C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859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B798D-328E-4EBD-9FE6-D9E405E6D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5EE45-8780-4F2E-A7FD-DDE9B0755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/>
              <a:t>R4-2008326 Email discussion summary for </a:t>
            </a:r>
            <a:r>
              <a:rPr lang="en-US" sz="1600" dirty="0"/>
              <a:t>[95e][136] NR_FR2_FWA_Bn257_Bn258</a:t>
            </a:r>
            <a:r>
              <a:rPr lang="en-GB" sz="1600" dirty="0"/>
              <a:t>    Moderator (Softbank Corp.)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D788C7-BBA3-4F70-8981-A6989CA53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81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950D8094C35F4CA78BB754F2736DFC" ma:contentTypeVersion="13" ma:contentTypeDescription="Create a new document." ma:contentTypeScope="" ma:versionID="0bc3b893d2ca181927fb69f03c225602">
  <xsd:schema xmlns:xsd="http://www.w3.org/2001/XMLSchema" xmlns:xs="http://www.w3.org/2001/XMLSchema" xmlns:p="http://schemas.microsoft.com/office/2006/metadata/properties" xmlns:ns3="1929b448-875c-41b5-9ef9-a74e7ff7005c" xmlns:ns4="468205d2-1d1d-4d66-9ec2-8f6b59beddc6" targetNamespace="http://schemas.microsoft.com/office/2006/metadata/properties" ma:root="true" ma:fieldsID="157ec3d38ca71aff80b2e63eebb99242" ns3:_="" ns4:_="">
    <xsd:import namespace="1929b448-875c-41b5-9ef9-a74e7ff7005c"/>
    <xsd:import namespace="468205d2-1d1d-4d66-9ec2-8f6b59beddc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29b448-875c-41b5-9ef9-a74e7ff700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8205d2-1d1d-4d66-9ec2-8f6b59bedd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3AF143-DB3C-4A3C-8BCC-391E1F7F45F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51DE506-3F85-4204-A0F3-B4C2B6FF23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29b448-875c-41b5-9ef9-a74e7ff7005c"/>
    <ds:schemaRef ds:uri="468205d2-1d1d-4d66-9ec2-8f6b59bedd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2287BD1-EA1E-4011-8CAC-411346A57D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2180</TotalTime>
  <Words>373</Words>
  <Application>Microsoft Office PowerPoint</Application>
  <PresentationFormat>Widescreen</PresentationFormat>
  <Paragraphs>42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WF on FR2 FWA evaluations</vt:lpstr>
      <vt:lpstr>Background</vt:lpstr>
      <vt:lpstr>WF on peak EIRP</vt:lpstr>
      <vt:lpstr>WF on REFSENS</vt:lpstr>
      <vt:lpstr>WF on Spherical Coverage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further clarification for wideband operation</dc:title>
  <dc:creator>vvintola@qti.qualcomm.com</dc:creator>
  <cp:keywords>Wide;band operation, CTPClassification=CTP_PUBLIC:VisualMarkings=</cp:keywords>
  <cp:lastModifiedBy>Qualcomm</cp:lastModifiedBy>
  <cp:revision>682</cp:revision>
  <dcterms:created xsi:type="dcterms:W3CDTF">2017-05-16T04:27:47Z</dcterms:created>
  <dcterms:modified xsi:type="dcterms:W3CDTF">2020-06-01T15:34:30Z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6bd48086-dee8-488e-8462-ca57077ee532</vt:lpwstr>
  </property>
  <property fmtid="{D5CDD505-2E9C-101B-9397-08002B2CF9AE}" pid="3" name="CTP_TimeStamp">
    <vt:lpwstr>2017-12-02 00:42:09Z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_NewReviewCycle">
    <vt:lpwstr/>
  </property>
  <property fmtid="{D5CDD505-2E9C-101B-9397-08002B2CF9AE}" pid="8" name="CTPClassification">
    <vt:lpwstr>CTP_PUBLIC</vt:lpwstr>
  </property>
  <property fmtid="{D5CDD505-2E9C-101B-9397-08002B2CF9AE}" pid="9" name="_2015_ms_pID_725343">
    <vt:lpwstr>(2)lIqUfW4FW4zzZrG5M1/zGyFvWddclHi1m5Z3NXis/N7w8LA2iMMJNJ/af4sKQ4cEq1E4UN7N
j6y0v9+5jnMebuLqI4pyPwMAcVHI8cLO/gf65XNt4oO9DdqfkUBVE5bzGksABB3rzr2CHv5i
N3BhQyKAcmFQoDAcfOfawZUVMh+m4KwBhBTPElTj6d3FucjDGz+C/ils9FhIkEhXW5yLsRQ1
zGJgcKyw3estrIBe25</vt:lpwstr>
  </property>
  <property fmtid="{D5CDD505-2E9C-101B-9397-08002B2CF9AE}" pid="10" name="_2015_ms_pID_7253431">
    <vt:lpwstr>AfqzLHF7sZASFO7BJ2kT7CjcLgp9TOFPX3blgoksfIfgRymhledWat
186ZysMHid8OLJb/7HAlV/g3qvRd8EJuVAJkTMFBb547fYpUlXcnFOPkOl+lAn02HRBuhFyu
E4Gi6Iqo7HA/FQcx1Lvjhn0D5qiX+kK+5NxRyR7ddjcPTOaFobqgntXTBhjG0WTAS8o=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1573437380</vt:lpwstr>
  </property>
  <property fmtid="{D5CDD505-2E9C-101B-9397-08002B2CF9AE}" pid="15" name="ContentTypeId">
    <vt:lpwstr>0x010100D0950D8094C35F4CA78BB754F2736DFC</vt:lpwstr>
  </property>
</Properties>
</file>