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F640E-8469-4F7E-84B0-595829EC124E}" v="1" dt="2020-06-01T21:38:2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AD8F640E-8469-4F7E-84B0-595829EC124E}"/>
    <pc:docChg chg="modSld">
      <pc:chgData name="Ville Vintola" userId="e42d18e4-a1bf-4bd0-92ba-d7e42de8f0b6" providerId="ADAL" clId="{AD8F640E-8469-4F7E-84B0-595829EC124E}" dt="2020-06-01T21:38:24.909" v="10" actId="20577"/>
      <pc:docMkLst>
        <pc:docMk/>
      </pc:docMkLst>
      <pc:sldChg chg="modSp mod">
        <pc:chgData name="Ville Vintola" userId="e42d18e4-a1bf-4bd0-92ba-d7e42de8f0b6" providerId="ADAL" clId="{AD8F640E-8469-4F7E-84B0-595829EC124E}" dt="2020-06-01T21:38:24.909" v="10" actId="20577"/>
        <pc:sldMkLst>
          <pc:docMk/>
          <pc:sldMk cId="3167598615" sldId="256"/>
        </pc:sldMkLst>
        <pc:spChg chg="mod">
          <ac:chgData name="Ville Vintola" userId="e42d18e4-a1bf-4bd0-92ba-d7e42de8f0b6" providerId="ADAL" clId="{AD8F640E-8469-4F7E-84B0-595829EC124E}" dt="2020-06-01T21:38:24.909" v="10" actId="20577"/>
          <ac:spMkLst>
            <pc:docMk/>
            <pc:sldMk cId="3167598615" sldId="256"/>
            <ac:spMk id="5" creationId="{13EF9F9D-EEF2-4BFC-8087-40C5A7AAF8AD}"/>
          </ac:spMkLst>
        </pc:spChg>
      </pc:sldChg>
    </pc:docChg>
  </pc:docChgLst>
  <pc:docChgLst>
    <pc:chgData name="Ville Vintola" userId="e42d18e4-a1bf-4bd0-92ba-d7e42de8f0b6" providerId="ADAL" clId="{0088EC8F-A168-44F0-A418-BB5411C3A217}"/>
    <pc:docChg chg="undo custSel addSld delSld modSld">
      <pc:chgData name="Ville Vintola" userId="e42d18e4-a1bf-4bd0-92ba-d7e42de8f0b6" providerId="ADAL" clId="{0088EC8F-A168-44F0-A418-BB5411C3A217}" dt="2020-05-30T02:57:25.539" v="3427" actId="5793"/>
      <pc:docMkLst>
        <pc:docMk/>
      </pc:docMkLst>
      <pc:sldChg chg="addSp modSp new mod">
        <pc:chgData name="Ville Vintola" userId="e42d18e4-a1bf-4bd0-92ba-d7e42de8f0b6" providerId="ADAL" clId="{0088EC8F-A168-44F0-A418-BB5411C3A217}" dt="2020-05-30T01:54:20.893" v="24" actId="1076"/>
        <pc:sldMkLst>
          <pc:docMk/>
          <pc:sldMk cId="3167598615" sldId="256"/>
        </pc:sldMkLst>
        <pc:spChg chg="mod">
          <ac:chgData name="Ville Vintola" userId="e42d18e4-a1bf-4bd0-92ba-d7e42de8f0b6" providerId="ADAL" clId="{0088EC8F-A168-44F0-A418-BB5411C3A217}" dt="2020-05-30T01:54:20.893" v="24" actId="1076"/>
          <ac:spMkLst>
            <pc:docMk/>
            <pc:sldMk cId="3167598615" sldId="256"/>
            <ac:spMk id="2" creationId="{5061E050-588E-4ED2-968E-02254B024DC6}"/>
          </ac:spMkLst>
        </pc:spChg>
        <pc:spChg chg="mod">
          <ac:chgData name="Ville Vintola" userId="e42d18e4-a1bf-4bd0-92ba-d7e42de8f0b6" providerId="ADAL" clId="{0088EC8F-A168-44F0-A418-BB5411C3A217}" dt="2020-05-30T01:54:18.646" v="23" actId="1076"/>
          <ac:spMkLst>
            <pc:docMk/>
            <pc:sldMk cId="3167598615" sldId="256"/>
            <ac:spMk id="3" creationId="{703A2C79-E080-491D-AFCE-D17887D8002D}"/>
          </ac:spMkLst>
        </pc:spChg>
        <pc:spChg chg="add mod">
          <ac:chgData name="Ville Vintola" userId="e42d18e4-a1bf-4bd0-92ba-d7e42de8f0b6" providerId="ADAL" clId="{0088EC8F-A168-44F0-A418-BB5411C3A217}" dt="2020-05-30T01:53:49.238" v="15" actId="20577"/>
          <ac:spMkLst>
            <pc:docMk/>
            <pc:sldMk cId="3167598615" sldId="256"/>
            <ac:spMk id="4" creationId="{D3005290-B47D-42A9-8855-4A6D38C26D58}"/>
          </ac:spMkLst>
        </pc:spChg>
        <pc:spChg chg="add mod">
          <ac:chgData name="Ville Vintola" userId="e42d18e4-a1bf-4bd0-92ba-d7e42de8f0b6" providerId="ADAL" clId="{0088EC8F-A168-44F0-A418-BB5411C3A217}" dt="2020-05-30T01:54:14.168" v="22" actId="20577"/>
          <ac:spMkLst>
            <pc:docMk/>
            <pc:sldMk cId="3167598615" sldId="256"/>
            <ac:spMk id="5" creationId="{13EF9F9D-EEF2-4BFC-8087-40C5A7AAF8AD}"/>
          </ac:spMkLst>
        </pc:spChg>
      </pc:sldChg>
      <pc:sldChg chg="modSp new mod">
        <pc:chgData name="Ville Vintola" userId="e42d18e4-a1bf-4bd0-92ba-d7e42de8f0b6" providerId="ADAL" clId="{0088EC8F-A168-44F0-A418-BB5411C3A217}" dt="2020-05-30T02:44:28.737" v="2122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088EC8F-A168-44F0-A418-BB5411C3A217}" dt="2020-05-30T01:55:45.395" v="30"/>
          <ac:spMkLst>
            <pc:docMk/>
            <pc:sldMk cId="2084289770" sldId="257"/>
            <ac:spMk id="2" creationId="{50A309B1-EAAD-4C17-A559-C15E83EB7156}"/>
          </ac:spMkLst>
        </pc:spChg>
        <pc:spChg chg="mod">
          <ac:chgData name="Ville Vintola" userId="e42d18e4-a1bf-4bd0-92ba-d7e42de8f0b6" providerId="ADAL" clId="{0088EC8F-A168-44F0-A418-BB5411C3A217}" dt="2020-05-30T02:44:28.737" v="2122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new mod">
        <pc:chgData name="Ville Vintola" userId="e42d18e4-a1bf-4bd0-92ba-d7e42de8f0b6" providerId="ADAL" clId="{0088EC8F-A168-44F0-A418-BB5411C3A217}" dt="2020-05-30T02:50:59.355" v="2712" actId="5793"/>
        <pc:sldMkLst>
          <pc:docMk/>
          <pc:sldMk cId="685360134" sldId="258"/>
        </pc:sldMkLst>
        <pc:spChg chg="mod">
          <ac:chgData name="Ville Vintola" userId="e42d18e4-a1bf-4bd0-92ba-d7e42de8f0b6" providerId="ADAL" clId="{0088EC8F-A168-44F0-A418-BB5411C3A217}" dt="2020-05-30T02:03:32.721" v="103" actId="20577"/>
          <ac:spMkLst>
            <pc:docMk/>
            <pc:sldMk cId="685360134" sldId="258"/>
            <ac:spMk id="2" creationId="{1F7EC36E-8AE4-47B4-B533-7DF3B118878A}"/>
          </ac:spMkLst>
        </pc:spChg>
        <pc:spChg chg="mod">
          <ac:chgData name="Ville Vintola" userId="e42d18e4-a1bf-4bd0-92ba-d7e42de8f0b6" providerId="ADAL" clId="{0088EC8F-A168-44F0-A418-BB5411C3A217}" dt="2020-05-30T02:50:59.355" v="2712" actId="5793"/>
          <ac:spMkLst>
            <pc:docMk/>
            <pc:sldMk cId="685360134" sldId="258"/>
            <ac:spMk id="3" creationId="{CDA8BDF9-4976-4878-A630-CB73E45BA9C0}"/>
          </ac:spMkLst>
        </pc:spChg>
      </pc:sldChg>
      <pc:sldChg chg="modSp new mod">
        <pc:chgData name="Ville Vintola" userId="e42d18e4-a1bf-4bd0-92ba-d7e42de8f0b6" providerId="ADAL" clId="{0088EC8F-A168-44F0-A418-BB5411C3A217}" dt="2020-05-30T02:49:04.269" v="2483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088EC8F-A168-44F0-A418-BB5411C3A217}" dt="2020-05-30T02:03:27.801" v="99" actId="20577"/>
          <ac:spMkLst>
            <pc:docMk/>
            <pc:sldMk cId="4104165772" sldId="259"/>
            <ac:spMk id="2" creationId="{591ADD03-205E-4BC0-845E-0168204E0B27}"/>
          </ac:spMkLst>
        </pc:spChg>
        <pc:spChg chg="mod">
          <ac:chgData name="Ville Vintola" userId="e42d18e4-a1bf-4bd0-92ba-d7e42de8f0b6" providerId="ADAL" clId="{0088EC8F-A168-44F0-A418-BB5411C3A217}" dt="2020-05-30T02:49:04.269" v="2483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new mod">
        <pc:chgData name="Ville Vintola" userId="e42d18e4-a1bf-4bd0-92ba-d7e42de8f0b6" providerId="ADAL" clId="{0088EC8F-A168-44F0-A418-BB5411C3A217}" dt="2020-05-30T02:38:19.023" v="1743" actId="20577"/>
        <pc:sldMkLst>
          <pc:docMk/>
          <pc:sldMk cId="205031062" sldId="260"/>
        </pc:sldMkLst>
        <pc:spChg chg="mod">
          <ac:chgData name="Ville Vintola" userId="e42d18e4-a1bf-4bd0-92ba-d7e42de8f0b6" providerId="ADAL" clId="{0088EC8F-A168-44F0-A418-BB5411C3A217}" dt="2020-05-30T02:05:08.029" v="183"/>
          <ac:spMkLst>
            <pc:docMk/>
            <pc:sldMk cId="205031062" sldId="260"/>
            <ac:spMk id="2" creationId="{B28E9352-2C29-43DE-8FF1-96F4DA4F0B45}"/>
          </ac:spMkLst>
        </pc:spChg>
        <pc:spChg chg="mod">
          <ac:chgData name="Ville Vintola" userId="e42d18e4-a1bf-4bd0-92ba-d7e42de8f0b6" providerId="ADAL" clId="{0088EC8F-A168-44F0-A418-BB5411C3A217}" dt="2020-05-30T02:38:19.023" v="1743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new mod">
        <pc:chgData name="Ville Vintola" userId="e42d18e4-a1bf-4bd0-92ba-d7e42de8f0b6" providerId="ADAL" clId="{0088EC8F-A168-44F0-A418-BB5411C3A217}" dt="2020-05-30T02:37:45.127" v="1715" actId="20577"/>
        <pc:sldMkLst>
          <pc:docMk/>
          <pc:sldMk cId="1811066459" sldId="261"/>
        </pc:sldMkLst>
        <pc:spChg chg="mod">
          <ac:chgData name="Ville Vintola" userId="e42d18e4-a1bf-4bd0-92ba-d7e42de8f0b6" providerId="ADAL" clId="{0088EC8F-A168-44F0-A418-BB5411C3A217}" dt="2020-05-30T02:08:50.704" v="404"/>
          <ac:spMkLst>
            <pc:docMk/>
            <pc:sldMk cId="1811066459" sldId="261"/>
            <ac:spMk id="2" creationId="{49F5271A-AF2F-497A-8E43-1B3A00EA8D2E}"/>
          </ac:spMkLst>
        </pc:spChg>
        <pc:spChg chg="mod">
          <ac:chgData name="Ville Vintola" userId="e42d18e4-a1bf-4bd0-92ba-d7e42de8f0b6" providerId="ADAL" clId="{0088EC8F-A168-44F0-A418-BB5411C3A217}" dt="2020-05-30T02:37:45.127" v="1715" actId="20577"/>
          <ac:spMkLst>
            <pc:docMk/>
            <pc:sldMk cId="1811066459" sldId="261"/>
            <ac:spMk id="3" creationId="{8D360BE2-FF22-46A2-AF8E-D2FFA52AC3DD}"/>
          </ac:spMkLst>
        </pc:spChg>
      </pc:sldChg>
      <pc:sldChg chg="modSp new mod">
        <pc:chgData name="Ville Vintola" userId="e42d18e4-a1bf-4bd0-92ba-d7e42de8f0b6" providerId="ADAL" clId="{0088EC8F-A168-44F0-A418-BB5411C3A217}" dt="2020-05-30T02:32:19.759" v="1293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088EC8F-A168-44F0-A418-BB5411C3A217}" dt="2020-05-30T02:25:11.042" v="604" actId="20577"/>
          <ac:spMkLst>
            <pc:docMk/>
            <pc:sldMk cId="2568366183" sldId="262"/>
            <ac:spMk id="2" creationId="{67286FE6-8295-4677-85FB-B3E04C912EDC}"/>
          </ac:spMkLst>
        </pc:spChg>
        <pc:spChg chg="mod">
          <ac:chgData name="Ville Vintola" userId="e42d18e4-a1bf-4bd0-92ba-d7e42de8f0b6" providerId="ADAL" clId="{0088EC8F-A168-44F0-A418-BB5411C3A217}" dt="2020-05-30T02:32:19.759" v="1293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new add del mod">
        <pc:chgData name="Ville Vintola" userId="e42d18e4-a1bf-4bd0-92ba-d7e42de8f0b6" providerId="ADAL" clId="{0088EC8F-A168-44F0-A418-BB5411C3A217}" dt="2020-05-30T02:37:03.669" v="1697" actId="20577"/>
        <pc:sldMkLst>
          <pc:docMk/>
          <pc:sldMk cId="3745633397" sldId="263"/>
        </pc:sldMkLst>
        <pc:spChg chg="mod">
          <ac:chgData name="Ville Vintola" userId="e42d18e4-a1bf-4bd0-92ba-d7e42de8f0b6" providerId="ADAL" clId="{0088EC8F-A168-44F0-A418-BB5411C3A217}" dt="2020-05-30T02:32:40.480" v="1294" actId="313"/>
          <ac:spMkLst>
            <pc:docMk/>
            <pc:sldMk cId="3745633397" sldId="263"/>
            <ac:spMk id="2" creationId="{D1010CE2-E2C4-44A7-AAA1-9D399B35A109}"/>
          </ac:spMkLst>
        </pc:spChg>
        <pc:spChg chg="mod">
          <ac:chgData name="Ville Vintola" userId="e42d18e4-a1bf-4bd0-92ba-d7e42de8f0b6" providerId="ADAL" clId="{0088EC8F-A168-44F0-A418-BB5411C3A217}" dt="2020-05-30T02:37:03.669" v="1697" actId="20577"/>
          <ac:spMkLst>
            <pc:docMk/>
            <pc:sldMk cId="3745633397" sldId="263"/>
            <ac:spMk id="3" creationId="{4E2ACD71-E98B-4C96-9D73-1B4847DC5B78}"/>
          </ac:spMkLst>
        </pc:spChg>
      </pc:sldChg>
      <pc:sldChg chg="modSp new mod">
        <pc:chgData name="Ville Vintola" userId="e42d18e4-a1bf-4bd0-92ba-d7e42de8f0b6" providerId="ADAL" clId="{0088EC8F-A168-44F0-A418-BB5411C3A217}" dt="2020-05-30T02:57:25.539" v="3427" actId="5793"/>
        <pc:sldMkLst>
          <pc:docMk/>
          <pc:sldMk cId="1583119029" sldId="264"/>
        </pc:sldMkLst>
        <pc:spChg chg="mod">
          <ac:chgData name="Ville Vintola" userId="e42d18e4-a1bf-4bd0-92ba-d7e42de8f0b6" providerId="ADAL" clId="{0088EC8F-A168-44F0-A418-BB5411C3A217}" dt="2020-05-30T02:22:45.723" v="501"/>
          <ac:spMkLst>
            <pc:docMk/>
            <pc:sldMk cId="1583119029" sldId="264"/>
            <ac:spMk id="2" creationId="{FFDC9DCA-AD34-48EA-8E98-0E05497B313D}"/>
          </ac:spMkLst>
        </pc:spChg>
        <pc:spChg chg="mod">
          <ac:chgData name="Ville Vintola" userId="e42d18e4-a1bf-4bd0-92ba-d7e42de8f0b6" providerId="ADAL" clId="{0088EC8F-A168-44F0-A418-BB5411C3A217}" dt="2020-05-30T02:57:25.539" v="3427" actId="5793"/>
          <ac:spMkLst>
            <pc:docMk/>
            <pc:sldMk cId="1583119029" sldId="264"/>
            <ac:spMk id="3" creationId="{CA6E5A4C-12AF-4889-ADE2-A3166B9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/>
          <a:lstStyle/>
          <a:p>
            <a:r>
              <a:rPr lang="en-US" dirty="0"/>
              <a:t>WF on Enabling Transparent </a:t>
            </a:r>
            <a:r>
              <a:rPr lang="en-US" dirty="0" err="1"/>
              <a:t>TxD</a:t>
            </a:r>
            <a:r>
              <a:rPr lang="en-US" dirty="0"/>
              <a:t> in Rel-16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95-e </a:t>
            </a:r>
          </a:p>
          <a:p>
            <a:r>
              <a:rPr lang="en-GB" b="1" dirty="0"/>
              <a:t>Electronic Meeting, 25 May – 5 June,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R4-2008465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A309B1-EAAD-4C17-A559-C15E83E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3-3-1: Summing the power and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5527D3-4E8E-4FD9-BF8B-A05BB3F9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define requirements so that power is measured correctly for all implementations</a:t>
            </a:r>
          </a:p>
          <a:p>
            <a:pPr lvl="1"/>
            <a:r>
              <a:rPr lang="en-GB" dirty="0"/>
              <a:t>Option 1: Use “requirements apply to a sum of both connectors”. </a:t>
            </a:r>
          </a:p>
          <a:p>
            <a:pPr lvl="2"/>
            <a:r>
              <a:rPr lang="en-GB" dirty="0"/>
              <a:t>Leaves the testing aspect to RAN5. </a:t>
            </a:r>
            <a:endParaRPr lang="en-US" dirty="0"/>
          </a:p>
          <a:p>
            <a:pPr lvl="1"/>
            <a:r>
              <a:rPr lang="en-GB" dirty="0"/>
              <a:t>Option 2: </a:t>
            </a:r>
            <a:r>
              <a:rPr lang="en-GB" dirty="0" err="1"/>
              <a:t>Use“measured</a:t>
            </a:r>
            <a:r>
              <a:rPr lang="en-GB" dirty="0"/>
              <a:t> as sum of each antenna connector”.</a:t>
            </a:r>
          </a:p>
          <a:p>
            <a:pPr lvl="2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Forces ran5 to implement variable </a:t>
            </a:r>
            <a:r>
              <a:rPr lang="en-GB" strike="sngStrike" dirty="0" err="1">
                <a:solidFill>
                  <a:schemeClr val="accent2">
                    <a:lumMod val="75000"/>
                  </a:schemeClr>
                </a:solidFill>
              </a:rPr>
              <a:t>phaseshifter</a:t>
            </a:r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 in to the test setups or forces UE to implement S-CDD</a:t>
            </a:r>
            <a:endParaRPr lang="en-US" strike="sngStrike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7EC36E-8AE4-47B4-B533-7DF3B118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MPR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A8BDF9-4976-4878-A630-CB73E45B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WF: </a:t>
            </a:r>
          </a:p>
          <a:p>
            <a:pPr lvl="1"/>
            <a:r>
              <a:rPr lang="en-US" dirty="0" smtClean="0"/>
              <a:t>Simulation</a:t>
            </a:r>
            <a:r>
              <a:rPr lang="en-US" dirty="0" smtClean="0">
                <a:solidFill>
                  <a:srgbClr val="7030A0"/>
                </a:solidFill>
              </a:rPr>
              <a:t>/measurement</a:t>
            </a:r>
            <a:r>
              <a:rPr lang="en-US" dirty="0" smtClean="0"/>
              <a:t> </a:t>
            </a:r>
            <a:r>
              <a:rPr lang="en-US" dirty="0"/>
              <a:t>assumptions for MPR study for 2Tx UE’s</a:t>
            </a:r>
          </a:p>
          <a:p>
            <a:pPr lvl="2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Using</a:t>
            </a:r>
            <a:r>
              <a:rPr lang="en-US" altLang="zh-CN" strike="sngStrik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accent2">
                    <a:lumMod val="75000"/>
                  </a:schemeClr>
                </a:solidFill>
              </a:rPr>
              <a:t>Follow </a:t>
            </a:r>
            <a:r>
              <a:rPr lang="en-US" dirty="0"/>
              <a:t>29 dBm WI assumptions in </a:t>
            </a:r>
            <a:r>
              <a:rPr lang="en-US" dirty="0" smtClean="0"/>
              <a:t>R4-2005190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baseline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Two 23dBm Tx chains are not precluded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/>
              <a:t>MPRs are defined for each power class </a:t>
            </a:r>
            <a:r>
              <a:rPr lang="en-US" dirty="0" smtClean="0"/>
              <a:t>separately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PC3 = 2x23dBm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PC2 = 2x23dBm and 2x26dBm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ADD03-205E-4BC0-845E-0168204E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how to write emission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106978-D8DB-42F8-B2F6-5424CDAC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ensure correct </a:t>
            </a:r>
            <a:r>
              <a:rPr lang="en-GB" dirty="0" err="1"/>
              <a:t>requiremen</a:t>
            </a:r>
            <a:r>
              <a:rPr lang="en-GB" dirty="0"/>
              <a:t> setting for </a:t>
            </a:r>
            <a:r>
              <a:rPr lang="en-GB" dirty="0" err="1"/>
              <a:t>unwated</a:t>
            </a:r>
            <a:r>
              <a:rPr lang="en-GB" dirty="0"/>
              <a:t> emissions</a:t>
            </a:r>
          </a:p>
          <a:p>
            <a:pPr lvl="1"/>
            <a:r>
              <a:rPr lang="en-GB" dirty="0"/>
              <a:t>Option 1: Define “requirements apply to a sum of both connectors”. Issue 3-3-1 option 1</a:t>
            </a:r>
          </a:p>
          <a:p>
            <a:pPr lvl="1"/>
            <a:r>
              <a:rPr lang="en-GB" dirty="0"/>
              <a:t>Option 2: Define “measured as the sum of the emissions from all antenna connectors”. Same as issue 3-3-1 Option 2</a:t>
            </a:r>
          </a:p>
          <a:p>
            <a:pPr lvl="1"/>
            <a:r>
              <a:rPr lang="en-GB" dirty="0"/>
              <a:t>Option 3: Measured per antenna connector against a 3 dB tighter emissions requirement per connector (for two antenna connectors).</a:t>
            </a:r>
          </a:p>
          <a:p>
            <a:r>
              <a:rPr lang="en-GB" dirty="0"/>
              <a:t>Note for discussion: why not measure the output power in issues 3-3-1 against 3 dB lower than power class per connector?</a:t>
            </a:r>
          </a:p>
        </p:txBody>
      </p:sp>
    </p:spTree>
    <p:extLst>
      <p:ext uri="{BB962C8B-B14F-4D97-AF65-F5344CB8AC3E}">
        <p14:creationId xmlns:p14="http://schemas.microsoft.com/office/powerpoint/2010/main" val="410416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8E9352-2C29-43DE-8FF1-96F4DA4F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3-3-3: ACLR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0A8CFB-F9E2-4D85-9F74-C055E966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dirty="0"/>
              <a:t>ACLR is defined as follows</a:t>
            </a:r>
          </a:p>
          <a:p>
            <a:pPr hangingPunct="0"/>
            <a:r>
              <a:rPr lang="en-GB" dirty="0"/>
              <a:t>ACLR</a:t>
            </a:r>
            <a:r>
              <a:rPr lang="en-GB" baseline="-25000" dirty="0"/>
              <a:t>UE</a:t>
            </a:r>
            <a:r>
              <a:rPr lang="en-GB" dirty="0"/>
              <a:t> = (P</a:t>
            </a:r>
            <a:r>
              <a:rPr lang="en-GB" baseline="-25000" dirty="0"/>
              <a:t>ADJ, TX1</a:t>
            </a:r>
            <a:r>
              <a:rPr lang="en-GB" dirty="0"/>
              <a:t> + P</a:t>
            </a:r>
            <a:r>
              <a:rPr lang="en-GB" baseline="-25000" dirty="0"/>
              <a:t>ADJ, TX2</a:t>
            </a:r>
            <a:r>
              <a:rPr lang="en-GB" dirty="0"/>
              <a:t>) / (P</a:t>
            </a:r>
            <a:r>
              <a:rPr lang="en-GB" baseline="-25000" dirty="0"/>
              <a:t>OWN, TX1 </a:t>
            </a:r>
            <a:r>
              <a:rPr lang="en-GB" dirty="0"/>
              <a:t>+ P</a:t>
            </a:r>
            <a:r>
              <a:rPr lang="en-GB" baseline="-25000" dirty="0"/>
              <a:t>OWN, TX2</a:t>
            </a:r>
            <a:r>
              <a:rPr lang="en-GB" dirty="0"/>
              <a:t>)</a:t>
            </a:r>
          </a:p>
          <a:p>
            <a:pPr lvl="1" hangingPunct="0"/>
            <a:r>
              <a:rPr lang="en-GB" dirty="0"/>
              <a:t>Where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ADJ, TX1</a:t>
            </a:r>
            <a:r>
              <a:rPr lang="en-GB" dirty="0"/>
              <a:t> = power of the adjacent channel on TX port 1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OWN, TX1</a:t>
            </a:r>
            <a:r>
              <a:rPr lang="en-GB" dirty="0"/>
              <a:t> = power of own channel on TX port 1</a:t>
            </a:r>
            <a:endParaRPr lang="en-US" dirty="0"/>
          </a:p>
          <a:p>
            <a:pPr lvl="2" hangingPunct="0"/>
            <a:r>
              <a:rPr lang="en-GB" dirty="0"/>
              <a:t>And TX2 similarly. </a:t>
            </a:r>
            <a:endParaRPr lang="en-US" dirty="0"/>
          </a:p>
          <a:p>
            <a:r>
              <a:rPr lang="en-US" dirty="0"/>
              <a:t>Note for discussion: this covers non equal power split but is neutral if it is allowed or not</a:t>
            </a:r>
          </a:p>
        </p:txBody>
      </p:sp>
    </p:spTree>
    <p:extLst>
      <p:ext uri="{BB962C8B-B14F-4D97-AF65-F5344CB8AC3E}">
        <p14:creationId xmlns:p14="http://schemas.microsoft.com/office/powerpoint/2010/main" val="2050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3-3-4: 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Agree EVM defined as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Needed changes into the TS are TBD</a:t>
                </a:r>
              </a:p>
              <a:p>
                <a:pPr lvl="1"/>
                <a:r>
                  <a:rPr lang="en-US" dirty="0"/>
                  <a:t>Annex F</a:t>
                </a:r>
              </a:p>
              <a:p>
                <a:pPr lvl="1"/>
                <a:r>
                  <a:rPr lang="en-US" dirty="0"/>
                  <a:t>6.4D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3-3-5: 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Motivation is to clarify what is UE behavior and TE assumptions in RX and BB tests</a:t>
            </a:r>
          </a:p>
          <a:p>
            <a:r>
              <a:rPr lang="en-US" dirty="0"/>
              <a:t>Narrow down to one of the following in next meeting</a:t>
            </a:r>
          </a:p>
          <a:p>
            <a:pPr lvl="1"/>
            <a:r>
              <a:rPr lang="en-US" dirty="0"/>
              <a:t>Option 1a: TE needs to detect all antenna connectors for ACK and NACK and any other expected response from UE</a:t>
            </a:r>
          </a:p>
          <a:p>
            <a:pPr lvl="1"/>
            <a:r>
              <a:rPr lang="en-US" dirty="0"/>
              <a:t>Option 1b: TE needs to detect all declared TX antenna connectors for ACK and NACK and any other expected response from UE</a:t>
            </a:r>
          </a:p>
          <a:p>
            <a:pPr lvl="1"/>
            <a:r>
              <a:rPr lang="en-US" dirty="0"/>
              <a:t>Option 2: UE declares which connector is primary TX connector from which ACK and NACK and any other expected response from UE is transmitted in </a:t>
            </a:r>
            <a:r>
              <a:rPr lang="en-US" dirty="0" err="1"/>
              <a:t>aall</a:t>
            </a:r>
            <a:r>
              <a:rPr lang="en-US" dirty="0"/>
              <a:t> cases</a:t>
            </a:r>
          </a:p>
          <a:p>
            <a:r>
              <a:rPr lang="en-US" dirty="0"/>
              <a:t>And send LS to RAN5 about RAN4 conclusion</a:t>
            </a:r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3-3-6: 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guide how to test requirements that require power changes such as relative power control </a:t>
            </a:r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</a:p>
          <a:p>
            <a:pPr lvl="1"/>
            <a:r>
              <a:rPr lang="en-GB" strike="sngStrike" dirty="0">
                <a:solidFill>
                  <a:schemeClr val="accent2">
                    <a:lumMod val="75000"/>
                  </a:schemeClr>
                </a:solidFill>
              </a:rPr>
              <a:t>Option 1b: Test mode signalling is implemented to instruct UE to keep TX div status unchanged</a:t>
            </a:r>
          </a:p>
          <a:p>
            <a:pPr lvl="1"/>
            <a:r>
              <a:rPr lang="en-GB" dirty="0"/>
              <a:t>Option 2: TE will detect and sum for every power step and change in condition from all connector (according to the issue 3-3-5 outcome)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3-3-7: 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is to discuss and agree what implementations are </a:t>
            </a:r>
            <a:r>
              <a:rPr lang="en-US" dirty="0" err="1"/>
              <a:t>excuded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Option 1: Only allow equal power split between connectors</a:t>
            </a:r>
          </a:p>
          <a:p>
            <a:pPr lvl="2"/>
            <a:r>
              <a:rPr lang="en-US" dirty="0"/>
              <a:t>Excludes 17+17+20 dBm implementations</a:t>
            </a:r>
          </a:p>
          <a:p>
            <a:pPr lvl="2"/>
            <a:r>
              <a:rPr lang="en-US" dirty="0"/>
              <a:t>Excludes power control optimizations</a:t>
            </a:r>
          </a:p>
          <a:p>
            <a:pPr lvl="1"/>
            <a:r>
              <a:rPr lang="en-US" dirty="0"/>
              <a:t>Option 2: Allow any power split between connectors</a:t>
            </a:r>
          </a:p>
          <a:p>
            <a:r>
              <a:rPr lang="en-US" dirty="0"/>
              <a:t>Note for discussion</a:t>
            </a:r>
          </a:p>
          <a:p>
            <a:pPr lvl="1"/>
            <a:r>
              <a:rPr lang="en-US" dirty="0"/>
              <a:t>RAN1 language mandates UE to split power equally between logical antenna ports. This allows 17+17 dBm = port 1 and 20 dBm = port 2 case</a:t>
            </a:r>
          </a:p>
          <a:p>
            <a:pPr lvl="1"/>
            <a:r>
              <a:rPr lang="en-US" dirty="0"/>
              <a:t>What is the motivation for RAN4 to disallow this? Or power optimization for example for 24 dBm output power realization 23 + 17 dBm for maximized efficiency?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656</Words>
  <Application>Microsoft Office PowerPoint</Application>
  <PresentationFormat>와이드스크린</PresentationFormat>
  <Paragraphs>61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Cambria Math</vt:lpstr>
      <vt:lpstr>Office Theme</vt:lpstr>
      <vt:lpstr>WF on Enabling Transparent TxD in Rel-16</vt:lpstr>
      <vt:lpstr>Issue 3-3-1: Summing the power and emissions</vt:lpstr>
      <vt:lpstr>Issue 3-3-2: Unwanted emissions for Transparent TxD: MPR study</vt:lpstr>
      <vt:lpstr>Issue 3-3-2: Unwanted emissions for Transparent TxD: how to write emission requirements</vt:lpstr>
      <vt:lpstr>Issue 3-3-3: ACLR for Transparent TxD</vt:lpstr>
      <vt:lpstr>Issue 3-3-4: EVM for Transparent TxD</vt:lpstr>
      <vt:lpstr>Issue 3-3-5: Declaration for default TX connector</vt:lpstr>
      <vt:lpstr>Issue 3-3-6: UE behavior under conformance testing</vt:lpstr>
      <vt:lpstr>Issue 3-3-7: Power splitting behavior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박종근/선임연구원/미래기술센터 C&amp;M표준(연)5G무선통신표준Task(jong1.park@lge.com)</cp:lastModifiedBy>
  <cp:revision>5</cp:revision>
  <dcterms:created xsi:type="dcterms:W3CDTF">2020-05-30T01:52:32Z</dcterms:created>
  <dcterms:modified xsi:type="dcterms:W3CDTF">2020-06-02T09:45:38Z</dcterms:modified>
</cp:coreProperties>
</file>