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042562-B09A-4849-9357-EC692F84E6F7}" v="2" dt="2020-06-04T01:33:23.7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lle Vintola" userId="e42d18e4-a1bf-4bd0-92ba-d7e42de8f0b6" providerId="ADAL" clId="{0E042562-B09A-4849-9357-EC692F84E6F7}"/>
    <pc:docChg chg="modSld">
      <pc:chgData name="Ville Vintola" userId="e42d18e4-a1bf-4bd0-92ba-d7e42de8f0b6" providerId="ADAL" clId="{0E042562-B09A-4849-9357-EC692F84E6F7}" dt="2020-06-04T01:39:54.699" v="21" actId="20577"/>
      <pc:docMkLst>
        <pc:docMk/>
      </pc:docMkLst>
      <pc:sldChg chg="modSp mod">
        <pc:chgData name="Ville Vintola" userId="e42d18e4-a1bf-4bd0-92ba-d7e42de8f0b6" providerId="ADAL" clId="{0E042562-B09A-4849-9357-EC692F84E6F7}" dt="2020-06-04T01:39:54.699" v="21" actId="20577"/>
        <pc:sldMkLst>
          <pc:docMk/>
          <pc:sldMk cId="2084289770" sldId="257"/>
        </pc:sldMkLst>
        <pc:spChg chg="mod">
          <ac:chgData name="Ville Vintola" userId="e42d18e4-a1bf-4bd0-92ba-d7e42de8f0b6" providerId="ADAL" clId="{0E042562-B09A-4849-9357-EC692F84E6F7}" dt="2020-06-04T01:39:54.699" v="21" actId="20577"/>
          <ac:spMkLst>
            <pc:docMk/>
            <pc:sldMk cId="2084289770" sldId="257"/>
            <ac:spMk id="3" creationId="{E45527D3-4E8E-4FD9-BF8B-A05BB3F90E2F}"/>
          </ac:spMkLst>
        </pc:spChg>
      </pc:sldChg>
      <pc:sldChg chg="modSp mod">
        <pc:chgData name="Ville Vintola" userId="e42d18e4-a1bf-4bd0-92ba-d7e42de8f0b6" providerId="ADAL" clId="{0E042562-B09A-4849-9357-EC692F84E6F7}" dt="2020-06-04T01:29:17.638" v="12" actId="207"/>
        <pc:sldMkLst>
          <pc:docMk/>
          <pc:sldMk cId="685360134" sldId="258"/>
        </pc:sldMkLst>
        <pc:spChg chg="mod">
          <ac:chgData name="Ville Vintola" userId="e42d18e4-a1bf-4bd0-92ba-d7e42de8f0b6" providerId="ADAL" clId="{0E042562-B09A-4849-9357-EC692F84E6F7}" dt="2020-06-04T01:29:17.638" v="12" actId="207"/>
          <ac:spMkLst>
            <pc:docMk/>
            <pc:sldMk cId="685360134" sldId="258"/>
            <ac:spMk id="3" creationId="{CDA8BDF9-4976-4878-A630-CB73E45BA9C0}"/>
          </ac:spMkLst>
        </pc:spChg>
      </pc:sldChg>
      <pc:sldChg chg="modSp mod">
        <pc:chgData name="Ville Vintola" userId="e42d18e4-a1bf-4bd0-92ba-d7e42de8f0b6" providerId="ADAL" clId="{0E042562-B09A-4849-9357-EC692F84E6F7}" dt="2020-06-04T01:30:35.273" v="15" actId="20577"/>
        <pc:sldMkLst>
          <pc:docMk/>
          <pc:sldMk cId="4104165772" sldId="259"/>
        </pc:sldMkLst>
        <pc:spChg chg="mod">
          <ac:chgData name="Ville Vintola" userId="e42d18e4-a1bf-4bd0-92ba-d7e42de8f0b6" providerId="ADAL" clId="{0E042562-B09A-4849-9357-EC692F84E6F7}" dt="2020-06-04T01:30:35.273" v="15" actId="20577"/>
          <ac:spMkLst>
            <pc:docMk/>
            <pc:sldMk cId="4104165772" sldId="259"/>
            <ac:spMk id="3" creationId="{84106978-D8DB-42F8-B2F6-5424CDAC784D}"/>
          </ac:spMkLst>
        </pc:spChg>
      </pc:sldChg>
      <pc:sldChg chg="modSp mod">
        <pc:chgData name="Ville Vintola" userId="e42d18e4-a1bf-4bd0-92ba-d7e42de8f0b6" providerId="ADAL" clId="{0E042562-B09A-4849-9357-EC692F84E6F7}" dt="2020-06-04T01:30:59.778" v="16" actId="20577"/>
        <pc:sldMkLst>
          <pc:docMk/>
          <pc:sldMk cId="205031062" sldId="260"/>
        </pc:sldMkLst>
        <pc:spChg chg="mod">
          <ac:chgData name="Ville Vintola" userId="e42d18e4-a1bf-4bd0-92ba-d7e42de8f0b6" providerId="ADAL" clId="{0E042562-B09A-4849-9357-EC692F84E6F7}" dt="2020-06-04T01:30:59.778" v="16" actId="20577"/>
          <ac:spMkLst>
            <pc:docMk/>
            <pc:sldMk cId="205031062" sldId="260"/>
            <ac:spMk id="3" creationId="{F40A8CFB-F9E2-4D85-9F74-C055E966CD55}"/>
          </ac:spMkLst>
        </pc:spChg>
      </pc:sldChg>
      <pc:sldChg chg="modSp mod">
        <pc:chgData name="Ville Vintola" userId="e42d18e4-a1bf-4bd0-92ba-d7e42de8f0b6" providerId="ADAL" clId="{0E042562-B09A-4849-9357-EC692F84E6F7}" dt="2020-06-04T01:35:53.790" v="20" actId="20577"/>
        <pc:sldMkLst>
          <pc:docMk/>
          <pc:sldMk cId="2568366183" sldId="262"/>
        </pc:sldMkLst>
        <pc:spChg chg="mod">
          <ac:chgData name="Ville Vintola" userId="e42d18e4-a1bf-4bd0-92ba-d7e42de8f0b6" providerId="ADAL" clId="{0E042562-B09A-4849-9357-EC692F84E6F7}" dt="2020-06-04T01:35:53.790" v="20" actId="20577"/>
          <ac:spMkLst>
            <pc:docMk/>
            <pc:sldMk cId="2568366183" sldId="262"/>
            <ac:spMk id="3" creationId="{81DF9F78-9986-4653-B017-649FD413AE48}"/>
          </ac:spMkLst>
        </pc:spChg>
      </pc:sldChg>
      <pc:sldChg chg="modSp mod">
        <pc:chgData name="Ville Vintola" userId="e42d18e4-a1bf-4bd0-92ba-d7e42de8f0b6" providerId="ADAL" clId="{0E042562-B09A-4849-9357-EC692F84E6F7}" dt="2020-06-04T01:33:23.714" v="19" actId="207"/>
        <pc:sldMkLst>
          <pc:docMk/>
          <pc:sldMk cId="3745633397" sldId="263"/>
        </pc:sldMkLst>
        <pc:spChg chg="mod">
          <ac:chgData name="Ville Vintola" userId="e42d18e4-a1bf-4bd0-92ba-d7e42de8f0b6" providerId="ADAL" clId="{0E042562-B09A-4849-9357-EC692F84E6F7}" dt="2020-06-04T01:33:23.714" v="19" actId="207"/>
          <ac:spMkLst>
            <pc:docMk/>
            <pc:sldMk cId="3745633397" sldId="263"/>
            <ac:spMk id="3" creationId="{4E2ACD71-E98B-4C96-9D73-1B4847DC5B78}"/>
          </ac:spMkLst>
        </pc:spChg>
      </pc:sldChg>
    </pc:docChg>
  </pc:docChgLst>
  <pc:docChgLst>
    <pc:chgData name="Ville Vintola" userId="e42d18e4-a1bf-4bd0-92ba-d7e42de8f0b6" providerId="ADAL" clId="{AD8F640E-8469-4F7E-84B0-595829EC124E}"/>
    <pc:docChg chg="modSld">
      <pc:chgData name="Ville Vintola" userId="e42d18e4-a1bf-4bd0-92ba-d7e42de8f0b6" providerId="ADAL" clId="{AD8F640E-8469-4F7E-84B0-595829EC124E}" dt="2020-06-01T21:38:24.909" v="10" actId="20577"/>
      <pc:docMkLst>
        <pc:docMk/>
      </pc:docMkLst>
      <pc:sldChg chg="modSp mod">
        <pc:chgData name="Ville Vintola" userId="e42d18e4-a1bf-4bd0-92ba-d7e42de8f0b6" providerId="ADAL" clId="{AD8F640E-8469-4F7E-84B0-595829EC124E}" dt="2020-06-01T21:38:24.909" v="10" actId="20577"/>
        <pc:sldMkLst>
          <pc:docMk/>
          <pc:sldMk cId="3167598615" sldId="256"/>
        </pc:sldMkLst>
        <pc:spChg chg="mod">
          <ac:chgData name="Ville Vintola" userId="e42d18e4-a1bf-4bd0-92ba-d7e42de8f0b6" providerId="ADAL" clId="{AD8F640E-8469-4F7E-84B0-595829EC124E}" dt="2020-06-01T21:38:24.909" v="10" actId="20577"/>
          <ac:spMkLst>
            <pc:docMk/>
            <pc:sldMk cId="3167598615" sldId="256"/>
            <ac:spMk id="5" creationId="{13EF9F9D-EEF2-4BFC-8087-40C5A7AAF8AD}"/>
          </ac:spMkLst>
        </pc:spChg>
      </pc:sldChg>
    </pc:docChg>
  </pc:docChgLst>
  <pc:docChgLst>
    <pc:chgData name="Ville Vintola" userId="e42d18e4-a1bf-4bd0-92ba-d7e42de8f0b6" providerId="ADAL" clId="{0088EC8F-A168-44F0-A418-BB5411C3A217}"/>
    <pc:docChg chg="undo custSel addSld delSld modSld">
      <pc:chgData name="Ville Vintola" userId="e42d18e4-a1bf-4bd0-92ba-d7e42de8f0b6" providerId="ADAL" clId="{0088EC8F-A168-44F0-A418-BB5411C3A217}" dt="2020-05-30T02:57:25.539" v="3427" actId="5793"/>
      <pc:docMkLst>
        <pc:docMk/>
      </pc:docMkLst>
      <pc:sldChg chg="addSp modSp new mod">
        <pc:chgData name="Ville Vintola" userId="e42d18e4-a1bf-4bd0-92ba-d7e42de8f0b6" providerId="ADAL" clId="{0088EC8F-A168-44F0-A418-BB5411C3A217}" dt="2020-05-30T01:54:20.893" v="24" actId="1076"/>
        <pc:sldMkLst>
          <pc:docMk/>
          <pc:sldMk cId="3167598615" sldId="256"/>
        </pc:sldMkLst>
        <pc:spChg chg="mod">
          <ac:chgData name="Ville Vintola" userId="e42d18e4-a1bf-4bd0-92ba-d7e42de8f0b6" providerId="ADAL" clId="{0088EC8F-A168-44F0-A418-BB5411C3A217}" dt="2020-05-30T01:54:20.893" v="24" actId="1076"/>
          <ac:spMkLst>
            <pc:docMk/>
            <pc:sldMk cId="3167598615" sldId="256"/>
            <ac:spMk id="2" creationId="{5061E050-588E-4ED2-968E-02254B024DC6}"/>
          </ac:spMkLst>
        </pc:spChg>
        <pc:spChg chg="mod">
          <ac:chgData name="Ville Vintola" userId="e42d18e4-a1bf-4bd0-92ba-d7e42de8f0b6" providerId="ADAL" clId="{0088EC8F-A168-44F0-A418-BB5411C3A217}" dt="2020-05-30T01:54:18.646" v="23" actId="1076"/>
          <ac:spMkLst>
            <pc:docMk/>
            <pc:sldMk cId="3167598615" sldId="256"/>
            <ac:spMk id="3" creationId="{703A2C79-E080-491D-AFCE-D17887D8002D}"/>
          </ac:spMkLst>
        </pc:spChg>
        <pc:spChg chg="add mod">
          <ac:chgData name="Ville Vintola" userId="e42d18e4-a1bf-4bd0-92ba-d7e42de8f0b6" providerId="ADAL" clId="{0088EC8F-A168-44F0-A418-BB5411C3A217}" dt="2020-05-30T01:53:49.238" v="15" actId="20577"/>
          <ac:spMkLst>
            <pc:docMk/>
            <pc:sldMk cId="3167598615" sldId="256"/>
            <ac:spMk id="4" creationId="{D3005290-B47D-42A9-8855-4A6D38C26D58}"/>
          </ac:spMkLst>
        </pc:spChg>
        <pc:spChg chg="add mod">
          <ac:chgData name="Ville Vintola" userId="e42d18e4-a1bf-4bd0-92ba-d7e42de8f0b6" providerId="ADAL" clId="{0088EC8F-A168-44F0-A418-BB5411C3A217}" dt="2020-05-30T01:54:14.168" v="22" actId="20577"/>
          <ac:spMkLst>
            <pc:docMk/>
            <pc:sldMk cId="3167598615" sldId="256"/>
            <ac:spMk id="5" creationId="{13EF9F9D-EEF2-4BFC-8087-40C5A7AAF8AD}"/>
          </ac:spMkLst>
        </pc:spChg>
      </pc:sldChg>
      <pc:sldChg chg="modSp new mod">
        <pc:chgData name="Ville Vintola" userId="e42d18e4-a1bf-4bd0-92ba-d7e42de8f0b6" providerId="ADAL" clId="{0088EC8F-A168-44F0-A418-BB5411C3A217}" dt="2020-05-30T02:44:28.737" v="2122" actId="20577"/>
        <pc:sldMkLst>
          <pc:docMk/>
          <pc:sldMk cId="2084289770" sldId="257"/>
        </pc:sldMkLst>
        <pc:spChg chg="mod">
          <ac:chgData name="Ville Vintola" userId="e42d18e4-a1bf-4bd0-92ba-d7e42de8f0b6" providerId="ADAL" clId="{0088EC8F-A168-44F0-A418-BB5411C3A217}" dt="2020-05-30T01:55:45.395" v="30"/>
          <ac:spMkLst>
            <pc:docMk/>
            <pc:sldMk cId="2084289770" sldId="257"/>
            <ac:spMk id="2" creationId="{50A309B1-EAAD-4C17-A559-C15E83EB7156}"/>
          </ac:spMkLst>
        </pc:spChg>
        <pc:spChg chg="mod">
          <ac:chgData name="Ville Vintola" userId="e42d18e4-a1bf-4bd0-92ba-d7e42de8f0b6" providerId="ADAL" clId="{0088EC8F-A168-44F0-A418-BB5411C3A217}" dt="2020-05-30T02:44:28.737" v="2122" actId="20577"/>
          <ac:spMkLst>
            <pc:docMk/>
            <pc:sldMk cId="2084289770" sldId="257"/>
            <ac:spMk id="3" creationId="{E45527D3-4E8E-4FD9-BF8B-A05BB3F90E2F}"/>
          </ac:spMkLst>
        </pc:spChg>
      </pc:sldChg>
      <pc:sldChg chg="modSp new mod">
        <pc:chgData name="Ville Vintola" userId="e42d18e4-a1bf-4bd0-92ba-d7e42de8f0b6" providerId="ADAL" clId="{0088EC8F-A168-44F0-A418-BB5411C3A217}" dt="2020-05-30T02:50:59.355" v="2712" actId="5793"/>
        <pc:sldMkLst>
          <pc:docMk/>
          <pc:sldMk cId="685360134" sldId="258"/>
        </pc:sldMkLst>
        <pc:spChg chg="mod">
          <ac:chgData name="Ville Vintola" userId="e42d18e4-a1bf-4bd0-92ba-d7e42de8f0b6" providerId="ADAL" clId="{0088EC8F-A168-44F0-A418-BB5411C3A217}" dt="2020-05-30T02:03:32.721" v="103" actId="20577"/>
          <ac:spMkLst>
            <pc:docMk/>
            <pc:sldMk cId="685360134" sldId="258"/>
            <ac:spMk id="2" creationId="{1F7EC36E-8AE4-47B4-B533-7DF3B118878A}"/>
          </ac:spMkLst>
        </pc:spChg>
        <pc:spChg chg="mod">
          <ac:chgData name="Ville Vintola" userId="e42d18e4-a1bf-4bd0-92ba-d7e42de8f0b6" providerId="ADAL" clId="{0088EC8F-A168-44F0-A418-BB5411C3A217}" dt="2020-05-30T02:50:59.355" v="2712" actId="5793"/>
          <ac:spMkLst>
            <pc:docMk/>
            <pc:sldMk cId="685360134" sldId="258"/>
            <ac:spMk id="3" creationId="{CDA8BDF9-4976-4878-A630-CB73E45BA9C0}"/>
          </ac:spMkLst>
        </pc:spChg>
      </pc:sldChg>
      <pc:sldChg chg="modSp new mod">
        <pc:chgData name="Ville Vintola" userId="e42d18e4-a1bf-4bd0-92ba-d7e42de8f0b6" providerId="ADAL" clId="{0088EC8F-A168-44F0-A418-BB5411C3A217}" dt="2020-05-30T02:49:04.269" v="2483" actId="20577"/>
        <pc:sldMkLst>
          <pc:docMk/>
          <pc:sldMk cId="4104165772" sldId="259"/>
        </pc:sldMkLst>
        <pc:spChg chg="mod">
          <ac:chgData name="Ville Vintola" userId="e42d18e4-a1bf-4bd0-92ba-d7e42de8f0b6" providerId="ADAL" clId="{0088EC8F-A168-44F0-A418-BB5411C3A217}" dt="2020-05-30T02:03:27.801" v="99" actId="20577"/>
          <ac:spMkLst>
            <pc:docMk/>
            <pc:sldMk cId="4104165772" sldId="259"/>
            <ac:spMk id="2" creationId="{591ADD03-205E-4BC0-845E-0168204E0B27}"/>
          </ac:spMkLst>
        </pc:spChg>
        <pc:spChg chg="mod">
          <ac:chgData name="Ville Vintola" userId="e42d18e4-a1bf-4bd0-92ba-d7e42de8f0b6" providerId="ADAL" clId="{0088EC8F-A168-44F0-A418-BB5411C3A217}" dt="2020-05-30T02:49:04.269" v="2483" actId="20577"/>
          <ac:spMkLst>
            <pc:docMk/>
            <pc:sldMk cId="4104165772" sldId="259"/>
            <ac:spMk id="3" creationId="{84106978-D8DB-42F8-B2F6-5424CDAC784D}"/>
          </ac:spMkLst>
        </pc:spChg>
      </pc:sldChg>
      <pc:sldChg chg="modSp new mod">
        <pc:chgData name="Ville Vintola" userId="e42d18e4-a1bf-4bd0-92ba-d7e42de8f0b6" providerId="ADAL" clId="{0088EC8F-A168-44F0-A418-BB5411C3A217}" dt="2020-05-30T02:38:19.023" v="1743" actId="20577"/>
        <pc:sldMkLst>
          <pc:docMk/>
          <pc:sldMk cId="205031062" sldId="260"/>
        </pc:sldMkLst>
        <pc:spChg chg="mod">
          <ac:chgData name="Ville Vintola" userId="e42d18e4-a1bf-4bd0-92ba-d7e42de8f0b6" providerId="ADAL" clId="{0088EC8F-A168-44F0-A418-BB5411C3A217}" dt="2020-05-30T02:05:08.029" v="183"/>
          <ac:spMkLst>
            <pc:docMk/>
            <pc:sldMk cId="205031062" sldId="260"/>
            <ac:spMk id="2" creationId="{B28E9352-2C29-43DE-8FF1-96F4DA4F0B45}"/>
          </ac:spMkLst>
        </pc:spChg>
        <pc:spChg chg="mod">
          <ac:chgData name="Ville Vintola" userId="e42d18e4-a1bf-4bd0-92ba-d7e42de8f0b6" providerId="ADAL" clId="{0088EC8F-A168-44F0-A418-BB5411C3A217}" dt="2020-05-30T02:38:19.023" v="1743" actId="20577"/>
          <ac:spMkLst>
            <pc:docMk/>
            <pc:sldMk cId="205031062" sldId="260"/>
            <ac:spMk id="3" creationId="{F40A8CFB-F9E2-4D85-9F74-C055E966CD55}"/>
          </ac:spMkLst>
        </pc:spChg>
      </pc:sldChg>
      <pc:sldChg chg="modSp new mod">
        <pc:chgData name="Ville Vintola" userId="e42d18e4-a1bf-4bd0-92ba-d7e42de8f0b6" providerId="ADAL" clId="{0088EC8F-A168-44F0-A418-BB5411C3A217}" dt="2020-05-30T02:37:45.127" v="1715" actId="20577"/>
        <pc:sldMkLst>
          <pc:docMk/>
          <pc:sldMk cId="1811066459" sldId="261"/>
        </pc:sldMkLst>
        <pc:spChg chg="mod">
          <ac:chgData name="Ville Vintola" userId="e42d18e4-a1bf-4bd0-92ba-d7e42de8f0b6" providerId="ADAL" clId="{0088EC8F-A168-44F0-A418-BB5411C3A217}" dt="2020-05-30T02:08:50.704" v="404"/>
          <ac:spMkLst>
            <pc:docMk/>
            <pc:sldMk cId="1811066459" sldId="261"/>
            <ac:spMk id="2" creationId="{49F5271A-AF2F-497A-8E43-1B3A00EA8D2E}"/>
          </ac:spMkLst>
        </pc:spChg>
        <pc:spChg chg="mod">
          <ac:chgData name="Ville Vintola" userId="e42d18e4-a1bf-4bd0-92ba-d7e42de8f0b6" providerId="ADAL" clId="{0088EC8F-A168-44F0-A418-BB5411C3A217}" dt="2020-05-30T02:37:45.127" v="1715" actId="20577"/>
          <ac:spMkLst>
            <pc:docMk/>
            <pc:sldMk cId="1811066459" sldId="261"/>
            <ac:spMk id="3" creationId="{8D360BE2-FF22-46A2-AF8E-D2FFA52AC3DD}"/>
          </ac:spMkLst>
        </pc:spChg>
      </pc:sldChg>
      <pc:sldChg chg="modSp new mod">
        <pc:chgData name="Ville Vintola" userId="e42d18e4-a1bf-4bd0-92ba-d7e42de8f0b6" providerId="ADAL" clId="{0088EC8F-A168-44F0-A418-BB5411C3A217}" dt="2020-05-30T02:32:19.759" v="1293" actId="20577"/>
        <pc:sldMkLst>
          <pc:docMk/>
          <pc:sldMk cId="2568366183" sldId="262"/>
        </pc:sldMkLst>
        <pc:spChg chg="mod">
          <ac:chgData name="Ville Vintola" userId="e42d18e4-a1bf-4bd0-92ba-d7e42de8f0b6" providerId="ADAL" clId="{0088EC8F-A168-44F0-A418-BB5411C3A217}" dt="2020-05-30T02:25:11.042" v="604" actId="20577"/>
          <ac:spMkLst>
            <pc:docMk/>
            <pc:sldMk cId="2568366183" sldId="262"/>
            <ac:spMk id="2" creationId="{67286FE6-8295-4677-85FB-B3E04C912EDC}"/>
          </ac:spMkLst>
        </pc:spChg>
        <pc:spChg chg="mod">
          <ac:chgData name="Ville Vintola" userId="e42d18e4-a1bf-4bd0-92ba-d7e42de8f0b6" providerId="ADAL" clId="{0088EC8F-A168-44F0-A418-BB5411C3A217}" dt="2020-05-30T02:32:19.759" v="1293" actId="20577"/>
          <ac:spMkLst>
            <pc:docMk/>
            <pc:sldMk cId="2568366183" sldId="262"/>
            <ac:spMk id="3" creationId="{81DF9F78-9986-4653-B017-649FD413AE48}"/>
          </ac:spMkLst>
        </pc:spChg>
      </pc:sldChg>
      <pc:sldChg chg="modSp new add del mod">
        <pc:chgData name="Ville Vintola" userId="e42d18e4-a1bf-4bd0-92ba-d7e42de8f0b6" providerId="ADAL" clId="{0088EC8F-A168-44F0-A418-BB5411C3A217}" dt="2020-05-30T02:37:03.669" v="1697" actId="20577"/>
        <pc:sldMkLst>
          <pc:docMk/>
          <pc:sldMk cId="3745633397" sldId="263"/>
        </pc:sldMkLst>
        <pc:spChg chg="mod">
          <ac:chgData name="Ville Vintola" userId="e42d18e4-a1bf-4bd0-92ba-d7e42de8f0b6" providerId="ADAL" clId="{0088EC8F-A168-44F0-A418-BB5411C3A217}" dt="2020-05-30T02:32:40.480" v="1294" actId="313"/>
          <ac:spMkLst>
            <pc:docMk/>
            <pc:sldMk cId="3745633397" sldId="263"/>
            <ac:spMk id="2" creationId="{D1010CE2-E2C4-44A7-AAA1-9D399B35A109}"/>
          </ac:spMkLst>
        </pc:spChg>
        <pc:spChg chg="mod">
          <ac:chgData name="Ville Vintola" userId="e42d18e4-a1bf-4bd0-92ba-d7e42de8f0b6" providerId="ADAL" clId="{0088EC8F-A168-44F0-A418-BB5411C3A217}" dt="2020-05-30T02:37:03.669" v="1697" actId="20577"/>
          <ac:spMkLst>
            <pc:docMk/>
            <pc:sldMk cId="3745633397" sldId="263"/>
            <ac:spMk id="3" creationId="{4E2ACD71-E98B-4C96-9D73-1B4847DC5B78}"/>
          </ac:spMkLst>
        </pc:spChg>
      </pc:sldChg>
      <pc:sldChg chg="modSp new mod">
        <pc:chgData name="Ville Vintola" userId="e42d18e4-a1bf-4bd0-92ba-d7e42de8f0b6" providerId="ADAL" clId="{0088EC8F-A168-44F0-A418-BB5411C3A217}" dt="2020-05-30T02:57:25.539" v="3427" actId="5793"/>
        <pc:sldMkLst>
          <pc:docMk/>
          <pc:sldMk cId="1583119029" sldId="264"/>
        </pc:sldMkLst>
        <pc:spChg chg="mod">
          <ac:chgData name="Ville Vintola" userId="e42d18e4-a1bf-4bd0-92ba-d7e42de8f0b6" providerId="ADAL" clId="{0088EC8F-A168-44F0-A418-BB5411C3A217}" dt="2020-05-30T02:22:45.723" v="501"/>
          <ac:spMkLst>
            <pc:docMk/>
            <pc:sldMk cId="1583119029" sldId="264"/>
            <ac:spMk id="2" creationId="{FFDC9DCA-AD34-48EA-8E98-0E05497B313D}"/>
          </ac:spMkLst>
        </pc:spChg>
        <pc:spChg chg="mod">
          <ac:chgData name="Ville Vintola" userId="e42d18e4-a1bf-4bd0-92ba-d7e42de8f0b6" providerId="ADAL" clId="{0088EC8F-A168-44F0-A418-BB5411C3A217}" dt="2020-05-30T02:57:25.539" v="3427" actId="5793"/>
          <ac:spMkLst>
            <pc:docMk/>
            <pc:sldMk cId="1583119029" sldId="264"/>
            <ac:spMk id="3" creationId="{CA6E5A4C-12AF-4889-ADE2-A3166B901D1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3E3A6-B9BC-47CC-9546-703D41E72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C621E8-B233-477A-AC22-B517FD44F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7E8F0-DF9C-4D1F-BC6D-A50E7FBC1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3FA49-E975-46C1-9ADE-C168058D0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5BB07-538A-47AF-9C83-1D5B233DE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7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7E969-82F9-4894-8F12-EF92FAA0F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6CD74E-AF37-4A9A-8EAE-03BAD254F3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A1BE7-B6AA-4BD5-89A8-957CDFC4B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0E463-2A77-48B4-96FA-DCF007FC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3EA04-B28F-44F2-B530-7C84F5603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93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7C64D4-6DAA-4EF7-9412-514349BD5E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B29A1A-C22B-4C70-BC44-9FBAE0C09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EA0EA-FB0F-4F20-8166-119EE680E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54A09-DF14-4BB0-8222-021F3A9FA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DD96C-3F61-4186-BA84-C9DDC6010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57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11D8E-BA83-42AB-8FA3-A4048A321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611A8-A400-4519-A1AF-CB78710DD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1E7B3-711E-49CD-85ED-56690507F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4CC46-BB0E-4369-A899-B28A3CA6A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CD804B-4208-4DCA-B826-50A8715E8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05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A4D9C-A9AB-4664-83F4-64A43F27A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D36EDB-39DB-450F-BC19-5297BC632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565AF2-0A22-4626-A14B-809347993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1A91D-01CA-4D53-B2BB-44C7CBD84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7ED4F-34CD-4D68-8534-FDED77F1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14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A70E3-4394-4F59-AC7D-E2D0F845A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E039E-CAAD-433F-830D-843BAF2E71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69FBA2-106C-44E3-A954-F6B4AEEBF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86288-18C5-4BD3-B235-0C32EF82C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B20F3-25FA-4127-8EB0-7C5A03D03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3380FE-B97D-4976-9E9C-4CEBAFD51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3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56C0D-DD28-4A7F-81D6-73856ACAF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A62EE6-B6A3-4BC5-A764-5FE14EDC9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25C2DC-A4DD-4FC3-A0A1-EE4BA1C114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991833-E441-4C41-80C0-1B977CABA4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8344BD-BC0A-4D62-A1C9-A04A52AE21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F92ACA-0C53-48D7-AF7C-5E50212B0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5BF3F7-218C-4C6F-BB3F-1A09AD134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B091AE-E943-4AEA-82F8-5B8EDE194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3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C03A6-A176-461D-AFCD-78344C2DB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B93DE9-8559-4621-BB96-8C0933009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9A36E9-4BBB-4B9F-8B3C-0C251D77D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331A13-633C-4647-A9C5-328948240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29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3AF411-175F-4444-BA52-03B4EC37A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201B43-76D4-4583-B98C-275745983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6B74D1-EAE8-474D-B923-6E0D5DCF8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7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9FF2D-E95E-4155-9DDF-4D22F96D1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890FE-9490-42E8-8063-C0C2EEFEB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8B1D2F-7B0F-4A61-878A-40A59000C0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82E9C-0557-439E-BBC1-57BDA57C7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94AD34-21B8-4FE2-A9DF-761396AA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CF4DF-093E-4176-9EF4-9EAA87355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D9C64-D640-4789-BCF5-C03FF6C5C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7023DB-A429-47C1-913F-1AD7D2A46B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62B66F-7DA0-46FB-8A58-4BE3D47C9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80D5D-1BF7-4977-81A4-F69A37A92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77FFE9-4F0F-47D5-88E2-8B8F8C294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2F1111-5722-456E-AF6F-FAFE609D5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2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DD8DAE-8130-4491-B28D-48BFA106A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41038-7069-464A-AA8D-2D350C0B6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F64A2-2287-4084-9621-06147C1CD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77FA6-14F9-4F9B-BC46-8871F47A901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9E735-EF38-4FE5-8293-9FDCCEC9A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F942D-225C-4526-BEF1-A744D1712C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8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1E050-588E-4ED2-968E-02254B024D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1731"/>
            <a:ext cx="9144000" cy="2387600"/>
          </a:xfrm>
        </p:spPr>
        <p:txBody>
          <a:bodyPr/>
          <a:lstStyle/>
          <a:p>
            <a:r>
              <a:rPr lang="en-US" dirty="0"/>
              <a:t>WF on Enabling Transparent </a:t>
            </a:r>
            <a:r>
              <a:rPr lang="en-US" dirty="0" err="1"/>
              <a:t>TxD</a:t>
            </a:r>
            <a:r>
              <a:rPr lang="en-US" dirty="0"/>
              <a:t> in Rel-16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3A2C79-E080-491D-AFCE-D17887D80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7878"/>
            <a:ext cx="9144000" cy="1655762"/>
          </a:xfrm>
        </p:spPr>
        <p:txBody>
          <a:bodyPr/>
          <a:lstStyle/>
          <a:p>
            <a:r>
              <a:rPr lang="en-US" dirty="0"/>
              <a:t>Qualcomm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005290-B47D-42A9-8855-4A6D38C26D58}"/>
              </a:ext>
            </a:extLst>
          </p:cNvPr>
          <p:cNvSpPr txBox="1"/>
          <p:nvPr/>
        </p:nvSpPr>
        <p:spPr>
          <a:xfrm>
            <a:off x="996593" y="739739"/>
            <a:ext cx="42094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3GPP TSG-RAN WG4 Meeting # 95-e </a:t>
            </a:r>
          </a:p>
          <a:p>
            <a:r>
              <a:rPr lang="en-GB" b="1" dirty="0"/>
              <a:t>Electronic Meeting, 25 May – 5 June, 2020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EF9F9D-EEF2-4BFC-8087-40C5A7AAF8AD}"/>
              </a:ext>
            </a:extLst>
          </p:cNvPr>
          <p:cNvSpPr txBox="1"/>
          <p:nvPr/>
        </p:nvSpPr>
        <p:spPr>
          <a:xfrm>
            <a:off x="10459092" y="893852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R4-2008465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598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309B1-EAAD-4C17-A559-C15E83E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3-3-1: Summing the power and emissions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527D3-4E8E-4FD9-BF8B-A05BB3F90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Motivation is to define requirements so that power is measured correctly for all implementations</a:t>
            </a:r>
          </a:p>
          <a:p>
            <a:pPr lvl="1"/>
            <a:r>
              <a:rPr lang="en-GB" dirty="0"/>
              <a:t>Option 1: Use “requirements apply to a sum of both connectors”. </a:t>
            </a:r>
          </a:p>
          <a:p>
            <a:pPr lvl="1"/>
            <a:r>
              <a:rPr lang="en-GB" dirty="0"/>
              <a:t>Option 2: Use “measured as sum of each antenna connector”.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289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EC36E-8AE4-47B4-B533-7DF3B1188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3-3-2: Unwanted emissions for Transparent </a:t>
            </a:r>
            <a:r>
              <a:rPr lang="en-US" dirty="0" err="1"/>
              <a:t>TxD</a:t>
            </a:r>
            <a:r>
              <a:rPr lang="en-US" dirty="0"/>
              <a:t>: MPR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8BDF9-4976-4878-A630-CB73E45BA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Possible WF: </a:t>
            </a:r>
          </a:p>
          <a:p>
            <a:pPr lvl="1"/>
            <a:r>
              <a:rPr lang="en-US" dirty="0"/>
              <a:t>Simulation/measurement assumptions for MPR study for 2Tx UE’s</a:t>
            </a:r>
          </a:p>
          <a:p>
            <a:pPr lvl="2"/>
            <a:r>
              <a:rPr lang="en-US" altLang="zh-CN" dirty="0"/>
              <a:t> </a:t>
            </a:r>
            <a:r>
              <a:rPr lang="en-US" dirty="0"/>
              <a:t>Follow 29 dBm WI assumptions in R4-2005190</a:t>
            </a:r>
          </a:p>
          <a:p>
            <a:pPr lvl="3"/>
            <a:r>
              <a:rPr lang="en-US" altLang="ko-KR" dirty="0"/>
              <a:t>Two 20dBm </a:t>
            </a:r>
            <a:r>
              <a:rPr lang="en-US" altLang="ko-KR" dirty="0" err="1"/>
              <a:t>Tx</a:t>
            </a:r>
            <a:r>
              <a:rPr lang="en-US" altLang="ko-KR" dirty="0"/>
              <a:t> chains are not precluded</a:t>
            </a:r>
            <a:endParaRPr lang="en-US" dirty="0"/>
          </a:p>
          <a:p>
            <a:pPr lvl="3"/>
            <a:r>
              <a:rPr lang="en-US" dirty="0"/>
              <a:t>Two 23dBm Tx chains are not precluded</a:t>
            </a:r>
          </a:p>
          <a:p>
            <a:pPr lvl="3"/>
            <a:r>
              <a:rPr lang="en-US" altLang="ko-KR" dirty="0"/>
              <a:t>Two 26dBm </a:t>
            </a:r>
            <a:r>
              <a:rPr lang="en-US" altLang="ko-KR" dirty="0" err="1"/>
              <a:t>Tx</a:t>
            </a:r>
            <a:r>
              <a:rPr lang="en-US" altLang="ko-KR" dirty="0"/>
              <a:t> chains are precluded</a:t>
            </a:r>
            <a:endParaRPr lang="en-US" dirty="0"/>
          </a:p>
          <a:p>
            <a:r>
              <a:rPr lang="en-US" dirty="0"/>
              <a:t>MPRs are defined for each power class separately</a:t>
            </a:r>
          </a:p>
          <a:p>
            <a:pPr lvl="1"/>
            <a:r>
              <a:rPr lang="en-US" dirty="0"/>
              <a:t>PC3 = 2x20dBm</a:t>
            </a:r>
          </a:p>
          <a:p>
            <a:pPr lvl="1"/>
            <a:r>
              <a:rPr lang="en-US" dirty="0"/>
              <a:t>PC2 = 2x23dBm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85360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ADD03-205E-4BC0-845E-0168204E0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Issue 3-3-2: Unwanted emissions for Transparent </a:t>
            </a:r>
            <a:r>
              <a:rPr lang="en-US" dirty="0" err="1"/>
              <a:t>TxD</a:t>
            </a:r>
            <a:r>
              <a:rPr lang="en-US" dirty="0"/>
              <a:t>: how to write emission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06978-D8DB-42F8-B2F6-5424CDAC7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Motivation is to ensure correct requirement setting for unwanted emissions</a:t>
            </a:r>
          </a:p>
          <a:p>
            <a:pPr lvl="1"/>
            <a:r>
              <a:rPr lang="en-GB" dirty="0"/>
              <a:t>Option 1: Define “requirements apply to a sum of both connectors”. Issue 3-3-1 option 1</a:t>
            </a:r>
          </a:p>
          <a:p>
            <a:pPr lvl="1"/>
            <a:r>
              <a:rPr lang="en-GB" dirty="0"/>
              <a:t>Option 2: Define “measured as the sum of the emissions from all antenna connectors”. Same as issue 3-3-1 Option 2</a:t>
            </a:r>
          </a:p>
          <a:p>
            <a:pPr lvl="1"/>
            <a:r>
              <a:rPr lang="en-GB" dirty="0"/>
              <a:t>Option 3: Measured per antenna connector against a 3 dB tighter emissions requirement per connector (for two antenna connectors).</a:t>
            </a:r>
          </a:p>
        </p:txBody>
      </p:sp>
    </p:spTree>
    <p:extLst>
      <p:ext uri="{BB962C8B-B14F-4D97-AF65-F5344CB8AC3E}">
        <p14:creationId xmlns:p14="http://schemas.microsoft.com/office/powerpoint/2010/main" val="4104165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E9352-2C29-43DE-8FF1-96F4DA4F0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3-3-3: ACLR for Transparent </a:t>
            </a:r>
            <a:r>
              <a:rPr lang="en-US" dirty="0" err="1"/>
              <a:t>TxD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A8CFB-F9E2-4D85-9F74-C055E966C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GB" dirty="0"/>
              <a:t>ACLR is defined as follows</a:t>
            </a:r>
          </a:p>
          <a:p>
            <a:pPr hangingPunct="0"/>
            <a:r>
              <a:rPr lang="en-GB" dirty="0"/>
              <a:t>ACLR</a:t>
            </a:r>
            <a:r>
              <a:rPr lang="en-GB" baseline="-25000" dirty="0"/>
              <a:t>UE</a:t>
            </a:r>
            <a:r>
              <a:rPr lang="en-GB" dirty="0"/>
              <a:t> = (P</a:t>
            </a:r>
            <a:r>
              <a:rPr lang="en-GB" baseline="-25000" dirty="0"/>
              <a:t>ADJ, TX1</a:t>
            </a:r>
            <a:r>
              <a:rPr lang="en-GB" dirty="0"/>
              <a:t> + P</a:t>
            </a:r>
            <a:r>
              <a:rPr lang="en-GB" baseline="-25000" dirty="0"/>
              <a:t>ADJ, TX2</a:t>
            </a:r>
            <a:r>
              <a:rPr lang="en-GB" dirty="0"/>
              <a:t>) / (P</a:t>
            </a:r>
            <a:r>
              <a:rPr lang="en-GB" baseline="-25000" dirty="0"/>
              <a:t>OWN, TX1 </a:t>
            </a:r>
            <a:r>
              <a:rPr lang="en-GB" dirty="0"/>
              <a:t>+ P</a:t>
            </a:r>
            <a:r>
              <a:rPr lang="en-GB" baseline="-25000" dirty="0"/>
              <a:t>OWN, TX2</a:t>
            </a:r>
            <a:r>
              <a:rPr lang="en-GB" dirty="0"/>
              <a:t>)</a:t>
            </a:r>
          </a:p>
          <a:p>
            <a:pPr lvl="1" hangingPunct="0"/>
            <a:r>
              <a:rPr lang="en-GB" dirty="0"/>
              <a:t>Where</a:t>
            </a:r>
            <a:endParaRPr lang="en-US" dirty="0"/>
          </a:p>
          <a:p>
            <a:pPr lvl="2" hangingPunct="0"/>
            <a:r>
              <a:rPr lang="en-GB" dirty="0"/>
              <a:t>P</a:t>
            </a:r>
            <a:r>
              <a:rPr lang="en-GB" baseline="-25000" dirty="0"/>
              <a:t>ADJ, TX1</a:t>
            </a:r>
            <a:r>
              <a:rPr lang="en-GB" dirty="0"/>
              <a:t> = power of the adjacent channel on TX port 1</a:t>
            </a:r>
            <a:endParaRPr lang="en-US" dirty="0"/>
          </a:p>
          <a:p>
            <a:pPr lvl="2" hangingPunct="0"/>
            <a:r>
              <a:rPr lang="en-GB" dirty="0"/>
              <a:t>P</a:t>
            </a:r>
            <a:r>
              <a:rPr lang="en-GB" baseline="-25000" dirty="0"/>
              <a:t>OWN, TX1</a:t>
            </a:r>
            <a:r>
              <a:rPr lang="en-GB" dirty="0"/>
              <a:t> = power of own channel on TX port 1</a:t>
            </a:r>
            <a:endParaRPr lang="en-US" dirty="0"/>
          </a:p>
          <a:p>
            <a:pPr lvl="2" hangingPunct="0"/>
            <a:r>
              <a:rPr lang="en-GB" dirty="0"/>
              <a:t>And TX2 similarly.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31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5271A-AF2F-497A-8E43-1B3A00EA8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3-3-4: EVM for Transparent </a:t>
            </a:r>
            <a:r>
              <a:rPr lang="en-US" dirty="0" err="1"/>
              <a:t>TxD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360BE2-FF22-46A2-AF8E-D2FFA52AC3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Agree EVM defined as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𝐸𝑉𝑀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∗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GB" i="1"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∗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GB" i="1">
                            <a:latin typeface="Cambria Math" panose="02040503050406030204" pitchFamily="18" charset="0"/>
                          </a:rPr>
                          <m:t>)/(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GB" i="1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GB" i="1" baseline="-25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en-US" dirty="0"/>
              </a:p>
              <a:p>
                <a:r>
                  <a:rPr lang="en-US" dirty="0"/>
                  <a:t>Needed changes into the TS are TBD</a:t>
                </a:r>
              </a:p>
              <a:p>
                <a:pPr lvl="1"/>
                <a:r>
                  <a:rPr lang="en-US" dirty="0"/>
                  <a:t>Annex F</a:t>
                </a:r>
              </a:p>
              <a:p>
                <a:pPr lvl="1"/>
                <a:r>
                  <a:rPr lang="en-US" dirty="0"/>
                  <a:t>6.4D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360BE2-FF22-46A2-AF8E-D2FFA52AC3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066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86FE6-8295-4677-85FB-B3E04C912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3-3-5: Declaration for default TX connector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F9F78-9986-4653-B017-649FD413A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Motivation is to clarify what is UE behavior and TE assumptions in RX and BB tests</a:t>
            </a:r>
          </a:p>
          <a:p>
            <a:r>
              <a:rPr lang="en-US" dirty="0"/>
              <a:t>Narrow down to one of the following in next meeting</a:t>
            </a:r>
          </a:p>
          <a:p>
            <a:pPr lvl="1"/>
            <a:r>
              <a:rPr lang="en-US" dirty="0"/>
              <a:t>Option 1a: TE needs to detect all antenna connectors for ACK and NACK and any other expected response from UE</a:t>
            </a:r>
          </a:p>
          <a:p>
            <a:pPr lvl="1"/>
            <a:r>
              <a:rPr lang="en-US" dirty="0"/>
              <a:t>Option 1b: TE needs to detect all declared TX antenna connectors for ACK and NACK and any other expected response from UE</a:t>
            </a:r>
          </a:p>
          <a:p>
            <a:pPr lvl="1"/>
            <a:r>
              <a:rPr lang="en-US" dirty="0"/>
              <a:t>Option 2: UE declares which connector is primary TX connector from which ACK and NACK and any other expected response from UE is transmitted in all cases</a:t>
            </a:r>
          </a:p>
          <a:p>
            <a:r>
              <a:rPr lang="en-US" dirty="0"/>
              <a:t>And send LS to RAN5 about RAN4 conclusion</a:t>
            </a:r>
          </a:p>
        </p:txBody>
      </p:sp>
    </p:spTree>
    <p:extLst>
      <p:ext uri="{BB962C8B-B14F-4D97-AF65-F5344CB8AC3E}">
        <p14:creationId xmlns:p14="http://schemas.microsoft.com/office/powerpoint/2010/main" val="2568366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10CE2-E2C4-44A7-AAA1-9D399B35A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3-3-6: UE behavior under conformance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ACD71-E98B-4C96-9D73-1B4847DC5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Motivation is to guide how to test requirements that require power changes such as relative power control </a:t>
            </a:r>
          </a:p>
          <a:p>
            <a:pPr lvl="1"/>
            <a:r>
              <a:rPr lang="en-GB" dirty="0"/>
              <a:t>Option 1a: UE will keep the </a:t>
            </a:r>
            <a:r>
              <a:rPr lang="en-GB" dirty="0" err="1"/>
              <a:t>tx</a:t>
            </a:r>
            <a:r>
              <a:rPr lang="en-GB" dirty="0"/>
              <a:t> diversity status unchanged in conformance testing.</a:t>
            </a:r>
          </a:p>
          <a:p>
            <a:pPr lvl="1"/>
            <a:r>
              <a:rPr lang="en-GB" dirty="0"/>
              <a:t>Option 1b: Test mode signalling is implemented to instruct UE to keep TX div status unchanged</a:t>
            </a:r>
          </a:p>
          <a:p>
            <a:pPr lvl="1"/>
            <a:r>
              <a:rPr lang="en-GB" dirty="0"/>
              <a:t>Option 2: TE will detect and sum for every power step and change in condition from all connector (according to the issue 3-3-5 outcome)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633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9DCA-AD34-48EA-8E98-0E05497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3-3-7: Power splitting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5A4C-12AF-4889-ADE2-A3166B901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Motivation is to discuss and agree what implementations are </a:t>
            </a:r>
            <a:r>
              <a:rPr lang="en-US" dirty="0" err="1"/>
              <a:t>excuded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Option 1: Only allow equal power split between connectors</a:t>
            </a:r>
          </a:p>
          <a:p>
            <a:pPr lvl="2"/>
            <a:r>
              <a:rPr lang="en-US" dirty="0"/>
              <a:t>Excludes 17+17+20 dBm implementations</a:t>
            </a:r>
          </a:p>
          <a:p>
            <a:pPr lvl="2"/>
            <a:r>
              <a:rPr lang="en-US" dirty="0"/>
              <a:t>Excludes power control optimizations</a:t>
            </a:r>
          </a:p>
          <a:p>
            <a:pPr lvl="1"/>
            <a:r>
              <a:rPr lang="en-US" dirty="0"/>
              <a:t>Option 2: Allow any power split between connectors</a:t>
            </a:r>
          </a:p>
          <a:p>
            <a:r>
              <a:rPr lang="en-US" dirty="0"/>
              <a:t>Note for discussion</a:t>
            </a:r>
          </a:p>
          <a:p>
            <a:pPr lvl="1"/>
            <a:r>
              <a:rPr lang="en-US" dirty="0"/>
              <a:t>RAN1 language mandates UE to split power equally between logical antenna ports. This allows 17+17 dBm = port 1 and 20 dBm = port 2 case</a:t>
            </a:r>
          </a:p>
          <a:p>
            <a:pPr lvl="1"/>
            <a:r>
              <a:rPr lang="en-US" dirty="0"/>
              <a:t>What is the motivation for RAN4 to disallow this? Or power optimization for example for 24 dBm output power realization 23 + 17 dBm for maximized efficiency?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119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615</Words>
  <Application>Microsoft Office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WF on Enabling Transparent TxD in Rel-16</vt:lpstr>
      <vt:lpstr>Issue 3-3-1: Summing the power and emissions</vt:lpstr>
      <vt:lpstr>Issue 3-3-2: Unwanted emissions for Transparent TxD: MPR study</vt:lpstr>
      <vt:lpstr>Issue 3-3-2: Unwanted emissions for Transparent TxD: how to write emission requirements</vt:lpstr>
      <vt:lpstr>Issue 3-3-3: ACLR for Transparent TxD</vt:lpstr>
      <vt:lpstr>Issue 3-3-4: EVM for Transparent TxD</vt:lpstr>
      <vt:lpstr>Issue 3-3-5: Declaration for default TX connector</vt:lpstr>
      <vt:lpstr>Issue 3-3-6: UE behavior under conformance testing</vt:lpstr>
      <vt:lpstr>Issue 3-3-7: Power splitting behavior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Enabling Transparent TxD in Rel-16</dc:title>
  <dc:creator>Qualcomm User</dc:creator>
  <cp:lastModifiedBy>Qualcomm User</cp:lastModifiedBy>
  <cp:revision>6</cp:revision>
  <dcterms:created xsi:type="dcterms:W3CDTF">2020-05-30T01:52:32Z</dcterms:created>
  <dcterms:modified xsi:type="dcterms:W3CDTF">2020-06-04T01:39:59Z</dcterms:modified>
</cp:coreProperties>
</file>