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5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66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/>
          <p:cNvSpPr>
            <a:spLocks noGrp="1"/>
          </p:cNvSpPr>
          <p:nvPr>
            <p:ph type="body" sz="quarter" idx="10" hasCustomPrompt="1"/>
          </p:nvPr>
        </p:nvSpPr>
        <p:spPr>
          <a:xfrm>
            <a:off x="563880" y="316761"/>
            <a:ext cx="8644514" cy="1133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>
            <a:off x="9401175" y="317501"/>
            <a:ext cx="2408238" cy="48099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ja-JP" sz="2400" b="1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R4-190xxxx</a:t>
            </a:r>
            <a:endParaRPr kumimoji="1" lang="ja-JP" altLang="ja-JP" sz="2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タイトル 26"/>
          <p:cNvSpPr>
            <a:spLocks noGrp="1"/>
          </p:cNvSpPr>
          <p:nvPr>
            <p:ph type="title" hasCustomPrompt="1"/>
          </p:nvPr>
        </p:nvSpPr>
        <p:spPr>
          <a:xfrm>
            <a:off x="563879" y="1635617"/>
            <a:ext cx="11245533" cy="3335628"/>
          </a:xfrm>
        </p:spPr>
        <p:txBody>
          <a:bodyPr>
            <a:noAutofit/>
          </a:bodyPr>
          <a:lstStyle>
            <a:lvl1pPr algn="ctr">
              <a:defRPr sz="7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2" hasCustomPrompt="1"/>
          </p:nvPr>
        </p:nvSpPr>
        <p:spPr>
          <a:xfrm>
            <a:off x="563879" y="5061397"/>
            <a:ext cx="11245532" cy="1326523"/>
          </a:xfrm>
        </p:spPr>
        <p:txBody>
          <a:bodyPr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kumimoji="1" lang="en-US" altLang="ja-JP" dirty="0"/>
              <a:t>Source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0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49252"/>
            <a:ext cx="10515600" cy="49070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en-US" altLang="ja-JP" dirty="0"/>
              <a:t>1st</a:t>
            </a:r>
            <a:endParaRPr kumimoji="1" lang="ja-JP" altLang="en-US" dirty="0"/>
          </a:p>
          <a:p>
            <a:pPr lvl="1"/>
            <a:r>
              <a:rPr kumimoji="1" lang="en-US" altLang="ja-JP" dirty="0"/>
              <a:t>2nd</a:t>
            </a:r>
            <a:endParaRPr kumimoji="1" lang="ja-JP" altLang="en-US" dirty="0"/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65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40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10614"/>
            <a:ext cx="10515600" cy="4920311"/>
          </a:xfrm>
        </p:spPr>
        <p:txBody>
          <a:bodyPr/>
          <a:lstStyle>
            <a:lvl1pPr marL="514350" indent="-514350">
              <a:buFont typeface="+mj-lt"/>
              <a:buAutoNum type="arabicPeriod"/>
              <a:defRPr baseline="0"/>
            </a:lvl1pPr>
          </a:lstStyle>
          <a:p>
            <a:pPr lvl="0"/>
            <a:r>
              <a:rPr kumimoji="1" lang="en-US" altLang="ja-JP" dirty="0"/>
              <a:t>Reference 1</a:t>
            </a:r>
          </a:p>
          <a:p>
            <a:pPr lvl="0"/>
            <a:r>
              <a:rPr kumimoji="1" lang="en-US" altLang="ja-JP" dirty="0"/>
              <a:t>Reference 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05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表プレースホルダー 4"/>
          <p:cNvSpPr>
            <a:spLocks noGrp="1"/>
          </p:cNvSpPr>
          <p:nvPr>
            <p:ph type="tbl" sz="quarter" idx="11" hasCustomPrompt="1"/>
          </p:nvPr>
        </p:nvSpPr>
        <p:spPr>
          <a:xfrm>
            <a:off x="838200" y="1931832"/>
            <a:ext cx="10515600" cy="431451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Table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365763"/>
            <a:ext cx="10515600" cy="4244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 dirty="0"/>
              <a:t>Table name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862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2130"/>
            <a:ext cx="10515600" cy="491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dirty="0"/>
              <a:t>1st</a:t>
            </a:r>
          </a:p>
          <a:p>
            <a:pPr lvl="1"/>
            <a:r>
              <a:rPr kumimoji="1" lang="en-US" altLang="ja-JP" dirty="0"/>
              <a:t>2nd</a:t>
            </a:r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0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1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ja-JP" dirty="0"/>
              <a:t>3GPP TSG-RAN WG4 Meeting #95-e</a:t>
            </a:r>
          </a:p>
          <a:p>
            <a:pPr lvl="0"/>
            <a:r>
              <a:rPr lang="en-US" altLang="ja-JP" dirty="0"/>
              <a:t>Electronic Meeting, </a:t>
            </a:r>
            <a:r>
              <a:rPr lang="en-GB" altLang="zh-CN" dirty="0"/>
              <a:t>25 May – 5 June, 2020</a:t>
            </a:r>
          </a:p>
          <a:p>
            <a:pPr lvl="0"/>
            <a:r>
              <a:rPr lang="sv-SE" altLang="ja-JP" dirty="0"/>
              <a:t>Agenda item:	6.4.2</a:t>
            </a:r>
          </a:p>
          <a:p>
            <a:pPr lvl="0"/>
            <a:r>
              <a:rPr lang="en-US" altLang="ja-JP" dirty="0"/>
              <a:t>Document for:	Approval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R4-20</a:t>
            </a:r>
            <a:r>
              <a:rPr lang="en-US" altLang="ja-JP" dirty="0"/>
              <a:t>08454</a:t>
            </a:r>
            <a:endParaRPr kumimoji="1" lang="ja-JP" alt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6000" dirty="0"/>
              <a:t>WF on BS impact of NR V2X</a:t>
            </a:r>
            <a:endParaRPr kumimoji="1" lang="ja-JP" altLang="en-US" sz="6000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sz="3200" dirty="0"/>
              <a:t>CATT, 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95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2354" y="136526"/>
            <a:ext cx="10515600" cy="65230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Background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852369"/>
            <a:ext cx="10515600" cy="60056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altLang="zh-CN" sz="2400" dirty="0"/>
              <a:t>In RAN4#94-e and RAN4#94-e-bis meeting, the BS impact of NR V2X was discussed but with no agreement reached.</a:t>
            </a:r>
          </a:p>
          <a:p>
            <a:pPr>
              <a:lnSpc>
                <a:spcPct val="120000"/>
              </a:lnSpc>
            </a:pPr>
            <a:r>
              <a:rPr lang="en-GB" altLang="zh-CN" sz="2400" dirty="0"/>
              <a:t>As per the latest WID on NR V2X [1] approved in RAN#87e, the impact on TS 38.104 has been added as indicated below.</a:t>
            </a:r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GB" altLang="zh-CN" sz="2000" dirty="0"/>
          </a:p>
          <a:p>
            <a:pPr marL="0" indent="0">
              <a:lnSpc>
                <a:spcPct val="120000"/>
              </a:lnSpc>
              <a:buNone/>
            </a:pPr>
            <a:endParaRPr lang="en-GB" altLang="zh-CN" sz="2400" dirty="0"/>
          </a:p>
          <a:p>
            <a:pPr>
              <a:lnSpc>
                <a:spcPct val="120000"/>
              </a:lnSpc>
            </a:pPr>
            <a:r>
              <a:rPr lang="en-GB" altLang="zh-CN" sz="2400" dirty="0"/>
              <a:t>In Rel-14, Band 47 is specified in the section of operating bands in both TS 36.101 and TS 36.104.</a:t>
            </a:r>
          </a:p>
          <a:p>
            <a:pPr>
              <a:lnSpc>
                <a:spcPct val="120000"/>
              </a:lnSpc>
            </a:pPr>
            <a:r>
              <a:rPr lang="en-GB" altLang="zh-CN" sz="2400" dirty="0"/>
              <a:t>In current TS 38.104, the co-existence spurious emission requirement is only specified to protect UE Rx in Band 47 for LTE V2X without band n47 for NR V2X.</a:t>
            </a:r>
            <a:endParaRPr lang="ja-JP" altLang="ja-JP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01600"/>
              </p:ext>
            </p:extLst>
          </p:nvPr>
        </p:nvGraphicFramePr>
        <p:xfrm>
          <a:off x="1924050" y="2377006"/>
          <a:ext cx="8115300" cy="2490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2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248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Impacted existing TS/TR {One line per specification. Create/delete lines as needed}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TS/TR No.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Description of change 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Target completion plenary#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Remarks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38.101-1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38.101-2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38.101-3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RAN#90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Performance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bands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5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8038" y="263770"/>
            <a:ext cx="11570676" cy="744870"/>
          </a:xfrm>
        </p:spPr>
        <p:txBody>
          <a:bodyPr>
            <a:normAutofit/>
          </a:bodyPr>
          <a:lstStyle/>
          <a:p>
            <a:r>
              <a:rPr lang="en-GB" altLang="zh-CN" sz="4000" dirty="0"/>
              <a:t>Frequency band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zh-CN" sz="2800" dirty="0"/>
              <a:t>Whether or not to specify the frequency band for NR V2X in TS 38.104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Option 1: To introduce </a:t>
            </a:r>
            <a:r>
              <a:rPr lang="en-GB" altLang="zh-CN" dirty="0"/>
              <a:t>the frequency band for NR V2X in TS 38.104.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Option 2: No need to introduce </a:t>
            </a:r>
            <a:r>
              <a:rPr lang="en-GB" altLang="zh-CN" dirty="0"/>
              <a:t>the frequency band for NR V2X in TS 38.104.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zh-CN" dirty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/>
              <a:t>Recommended WF: the majority view will be taken in this meeting.</a:t>
            </a:r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 err="1">
                <a:highlight>
                  <a:srgbClr val="FFFF00"/>
                </a:highlight>
              </a:rPr>
              <a:t>Qualcomm:Option</a:t>
            </a:r>
            <a:r>
              <a:rPr lang="en-US" altLang="zh-CN" dirty="0">
                <a:highlight>
                  <a:srgbClr val="FFFF00"/>
                </a:highlight>
              </a:rPr>
              <a:t> 1: To introduce </a:t>
            </a:r>
            <a:r>
              <a:rPr lang="en-GB" altLang="zh-CN" dirty="0">
                <a:highlight>
                  <a:srgbClr val="FFFF00"/>
                </a:highlight>
              </a:rPr>
              <a:t>the frequency band for NR V2X in TS 38.104.</a:t>
            </a:r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endParaRPr lang="en-GB" altLang="zh-CN" dirty="0"/>
          </a:p>
          <a:p>
            <a:pPr marL="457200" lvl="2" indent="0">
              <a:lnSpc>
                <a:spcPct val="100000"/>
              </a:lnSpc>
              <a:spcBef>
                <a:spcPts val="1000"/>
              </a:spcBef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43466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2789" y="263769"/>
            <a:ext cx="10051074" cy="703385"/>
          </a:xfrm>
        </p:spPr>
        <p:txBody>
          <a:bodyPr>
            <a:normAutofit/>
          </a:bodyPr>
          <a:lstStyle/>
          <a:p>
            <a:r>
              <a:rPr lang="en-GB" altLang="ja-JP" sz="4000" dirty="0"/>
              <a:t>Spurious emission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637442" y="1152536"/>
            <a:ext cx="10862896" cy="5072418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800" dirty="0"/>
              <a:t>Whether or not to specify co-existence spurious emission requirement in TS 38.104 for the protection of V2X UE Rx in band n47.</a:t>
            </a:r>
            <a:endParaRPr lang="en-GB" altLang="zh-CN" sz="2800" dirty="0"/>
          </a:p>
          <a:p>
            <a:pPr lvl="1" hangingPunct="0">
              <a:lnSpc>
                <a:spcPct val="100000"/>
              </a:lnSpc>
            </a:pPr>
            <a:r>
              <a:rPr lang="en-GB" altLang="zh-CN" sz="2000" dirty="0"/>
              <a:t>Option 1: To specify </a:t>
            </a:r>
            <a:r>
              <a:rPr lang="en-US" altLang="zh-CN" sz="2000" dirty="0"/>
              <a:t>co-existence spurious emission requirement to protect V2X UE Rx in band 47. </a:t>
            </a:r>
          </a:p>
          <a:p>
            <a:pPr lvl="1" hangingPunct="0">
              <a:lnSpc>
                <a:spcPct val="100000"/>
              </a:lnSpc>
            </a:pPr>
            <a:r>
              <a:rPr lang="en-GB" altLang="zh-CN" sz="2000" dirty="0"/>
              <a:t>Option 2: No need to specify </a:t>
            </a:r>
            <a:r>
              <a:rPr lang="en-US" altLang="zh-CN" sz="2000" dirty="0"/>
              <a:t>co-existence spurious emission requirement to protect V2X UE Rx in band 47.</a:t>
            </a:r>
          </a:p>
          <a:p>
            <a:pPr marL="457200" lvl="1" indent="0" hangingPunct="0">
              <a:lnSpc>
                <a:spcPct val="100000"/>
              </a:lnSpc>
              <a:buNone/>
            </a:pPr>
            <a:endParaRPr lang="en-US" altLang="zh-CN" sz="2000" dirty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/>
              <a:t>Recommended WF: the majority view will be taken in this meeting.</a:t>
            </a:r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>
                <a:highlight>
                  <a:srgbClr val="FFFF00"/>
                </a:highlight>
              </a:rPr>
              <a:t>Qualcomm : Option 1 : </a:t>
            </a:r>
            <a:r>
              <a:rPr lang="en-GB" altLang="zh-CN" dirty="0">
                <a:highlight>
                  <a:srgbClr val="FFFF00"/>
                </a:highlight>
              </a:rPr>
              <a:t>To specify </a:t>
            </a:r>
            <a:r>
              <a:rPr lang="en-US" altLang="zh-CN" dirty="0">
                <a:highlight>
                  <a:srgbClr val="FFFF00"/>
                </a:highlight>
              </a:rPr>
              <a:t>co-existence spurious emission requirement to protect V2X UE Rx in band 47. </a:t>
            </a:r>
            <a:endParaRPr lang="en-GB" altLang="zh-CN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637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1210615"/>
            <a:ext cx="10515600" cy="523414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[1]	RP-200129, Revised WID on 5G V2X with NR </a:t>
            </a:r>
            <a:r>
              <a:rPr lang="en-US" altLang="ja-JP" dirty="0" err="1"/>
              <a:t>sidelink</a:t>
            </a:r>
            <a:r>
              <a:rPr lang="en-US" altLang="ja-JP" dirty="0"/>
              <a:t>, LG Electronics, RAN#87e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[2]	R4-2008303, </a:t>
            </a:r>
            <a:r>
              <a:rPr lang="en-GB" altLang="zh-CN" dirty="0"/>
              <a:t>Email discussion summary for [95e][113] 5G_V2X_NRSL_SysParameters</a:t>
            </a:r>
            <a:r>
              <a:rPr lang="en-US" altLang="ja-JP" dirty="0"/>
              <a:t>, vivo, RAN4#95-e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[3]	R4-1704054, CR on BS for protection of V2X UE in TS 36.104, Huawei, RAN4#82bis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[4]	R4-2006260, Discussion on BS impact of NR V2X , CATT, RAN4#95-e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[5]	R4-2006264, CR for TS38.104, Introduce BS impact of NR V2X, CATT, vivo, RAN4#95-e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977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399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游ゴシック</vt:lpstr>
      <vt:lpstr>Arial</vt:lpstr>
      <vt:lpstr>Calibri</vt:lpstr>
      <vt:lpstr>Times New Roman</vt:lpstr>
      <vt:lpstr>Office テーマ</vt:lpstr>
      <vt:lpstr>WF on BS impact of NR V2X</vt:lpstr>
      <vt:lpstr>Background</vt:lpstr>
      <vt:lpstr>Frequency band</vt:lpstr>
      <vt:lpstr>Spurious emission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NTT DOCOMO v2</dc:creator>
  <cp:lastModifiedBy>Chan Fernando</cp:lastModifiedBy>
  <cp:revision>106</cp:revision>
  <dcterms:created xsi:type="dcterms:W3CDTF">2019-02-23T04:02:11Z</dcterms:created>
  <dcterms:modified xsi:type="dcterms:W3CDTF">2020-06-03T03:59:09Z</dcterms:modified>
</cp:coreProperties>
</file>