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0" r:id="rId3"/>
    <p:sldId id="262" r:id="rId4"/>
    <p:sldId id="259" r:id="rId5"/>
    <p:sldId id="261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9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6B7EB6-C5DE-42FF-9078-37A1B50B4E4E}" type="datetimeFigureOut">
              <a:rPr lang="zh-CN" altLang="en-US" smtClean="0"/>
              <a:t>2020/6/5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9038AC-1775-448C-9EAC-8DB687BB0FE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120926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9038AC-1775-448C-9EAC-8DB687BB0FE1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21317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4058-7368-4676-9D8B-CB8A6918239E}" type="datetimeFigureOut">
              <a:rPr lang="zh-CN" altLang="en-US" smtClean="0"/>
              <a:t>2020/6/5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FBF77-5ACD-46DC-9CEF-28BCCF84CF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8298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4058-7368-4676-9D8B-CB8A6918239E}" type="datetimeFigureOut">
              <a:rPr lang="zh-CN" altLang="en-US" smtClean="0"/>
              <a:t>2020/6/5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FBF77-5ACD-46DC-9CEF-28BCCF84CF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28291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4058-7368-4676-9D8B-CB8A6918239E}" type="datetimeFigureOut">
              <a:rPr lang="zh-CN" altLang="en-US" smtClean="0"/>
              <a:t>2020/6/5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FBF77-5ACD-46DC-9CEF-28BCCF84CF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05679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4058-7368-4676-9D8B-CB8A6918239E}" type="datetimeFigureOut">
              <a:rPr lang="zh-CN" altLang="en-US" smtClean="0"/>
              <a:t>2020/6/5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FBF77-5ACD-46DC-9CEF-28BCCF84CF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8215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4058-7368-4676-9D8B-CB8A6918239E}" type="datetimeFigureOut">
              <a:rPr lang="zh-CN" altLang="en-US" smtClean="0"/>
              <a:t>2020/6/5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FBF77-5ACD-46DC-9CEF-28BCCF84CF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5420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4058-7368-4676-9D8B-CB8A6918239E}" type="datetimeFigureOut">
              <a:rPr lang="zh-CN" altLang="en-US" smtClean="0"/>
              <a:t>2020/6/5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FBF77-5ACD-46DC-9CEF-28BCCF84CF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53323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4058-7368-4676-9D8B-CB8A6918239E}" type="datetimeFigureOut">
              <a:rPr lang="zh-CN" altLang="en-US" smtClean="0"/>
              <a:t>2020/6/5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FBF77-5ACD-46DC-9CEF-28BCCF84CF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9912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4058-7368-4676-9D8B-CB8A6918239E}" type="datetimeFigureOut">
              <a:rPr lang="zh-CN" altLang="en-US" smtClean="0"/>
              <a:t>2020/6/5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FBF77-5ACD-46DC-9CEF-28BCCF84CF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02998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4058-7368-4676-9D8B-CB8A6918239E}" type="datetimeFigureOut">
              <a:rPr lang="zh-CN" altLang="en-US" smtClean="0"/>
              <a:t>2020/6/5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FBF77-5ACD-46DC-9CEF-28BCCF84CF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19854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4058-7368-4676-9D8B-CB8A6918239E}" type="datetimeFigureOut">
              <a:rPr lang="zh-CN" altLang="en-US" smtClean="0"/>
              <a:t>2020/6/5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FBF77-5ACD-46DC-9CEF-28BCCF84CF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67614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4058-7368-4676-9D8B-CB8A6918239E}" type="datetimeFigureOut">
              <a:rPr lang="zh-CN" altLang="en-US" smtClean="0"/>
              <a:t>2020/6/5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FBF77-5ACD-46DC-9CEF-28BCCF84CF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7768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BE4058-7368-4676-9D8B-CB8A6918239E}" type="datetimeFigureOut">
              <a:rPr lang="zh-CN" altLang="en-US" smtClean="0"/>
              <a:t>2020/6/5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1FBF77-5ACD-46DC-9CEF-28BCCF84CF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09419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altLang="zh-CN" b="1" dirty="0"/>
              <a:t>WF on support of 30k SCS for SSB of </a:t>
            </a:r>
            <a:r>
              <a:rPr lang="en-GB" altLang="zh-CN" b="1" dirty="0" smtClean="0"/>
              <a:t>n34, n38, n39 and n50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Huawei, </a:t>
            </a:r>
            <a:r>
              <a:rPr lang="en-US" altLang="zh-CN" dirty="0" err="1" smtClean="0"/>
              <a:t>HiSilicon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350084" y="271707"/>
            <a:ext cx="366337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altLang="zh-CN" sz="2000" b="1" dirty="0"/>
              <a:t>3GPP TSG-RAN4 Meeting #</a:t>
            </a:r>
            <a:r>
              <a:rPr lang="en-GB" altLang="zh-CN" sz="2000" b="1" dirty="0" smtClean="0"/>
              <a:t>95e</a:t>
            </a:r>
          </a:p>
          <a:p>
            <a:r>
              <a:rPr lang="en-GB" altLang="zh-CN" sz="2000" b="1" dirty="0"/>
              <a:t>Online, </a:t>
            </a:r>
            <a:r>
              <a:rPr lang="en-GB" altLang="zh-CN" sz="2000" b="1" dirty="0" smtClean="0"/>
              <a:t>25</a:t>
            </a:r>
            <a:r>
              <a:rPr lang="en-GB" altLang="zh-CN" sz="2000" b="1" baseline="30000" dirty="0" smtClean="0"/>
              <a:t>th</a:t>
            </a:r>
            <a:r>
              <a:rPr lang="en-GB" altLang="zh-CN" sz="2000" b="1" dirty="0" smtClean="0"/>
              <a:t> May – 5</a:t>
            </a:r>
            <a:r>
              <a:rPr lang="en-GB" altLang="zh-CN" sz="2000" b="1" baseline="30000" dirty="0" smtClean="0"/>
              <a:t>th</a:t>
            </a:r>
            <a:r>
              <a:rPr lang="en-GB" altLang="zh-CN" sz="2000" b="1" dirty="0" smtClean="0"/>
              <a:t> June, 2020</a:t>
            </a:r>
            <a:endParaRPr lang="zh-CN" altLang="zh-CN" sz="2000" dirty="0"/>
          </a:p>
        </p:txBody>
      </p:sp>
      <p:sp>
        <p:nvSpPr>
          <p:cNvPr id="5" name="文本框 4"/>
          <p:cNvSpPr txBox="1"/>
          <p:nvPr/>
        </p:nvSpPr>
        <p:spPr>
          <a:xfrm>
            <a:off x="10330978" y="131499"/>
            <a:ext cx="14991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/>
              <a:t>R4-2009155 </a:t>
            </a:r>
            <a:endParaRPr lang="en-GB" altLang="zh-CN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3278610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59003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Background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87383" y="1222682"/>
            <a:ext cx="11504023" cy="5457517"/>
          </a:xfrm>
        </p:spPr>
        <p:txBody>
          <a:bodyPr>
            <a:normAutofit fontScale="92500"/>
          </a:bodyPr>
          <a:lstStyle/>
          <a:p>
            <a:pPr marL="228600" lvl="1">
              <a:lnSpc>
                <a:spcPct val="110000"/>
              </a:lnSpc>
              <a:spcBef>
                <a:spcPts val="600"/>
              </a:spcBef>
            </a:pPr>
            <a:r>
              <a:rPr lang="en-GB" altLang="zh-CN" sz="1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Since RAN4#94e-bis the issue on whether 30KHz SSB SCS should be supported on band n34, n38, n39, and n50 were discussed.</a:t>
            </a:r>
          </a:p>
          <a:p>
            <a:pPr marL="685800" lvl="2">
              <a:lnSpc>
                <a:spcPct val="110000"/>
              </a:lnSpc>
              <a:spcBef>
                <a:spcPts val="600"/>
              </a:spcBef>
            </a:pPr>
            <a:r>
              <a:rPr lang="en-US" altLang="zh-CN" sz="15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The summary for RAN4#94e-bis was provided </a:t>
            </a:r>
            <a:r>
              <a:rPr lang="en-US" altLang="zh-CN" sz="15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in </a:t>
            </a:r>
            <a:r>
              <a:rPr lang="en-US" altLang="zh-CN" sz="15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R4-2005685.</a:t>
            </a:r>
          </a:p>
          <a:p>
            <a:pPr marL="685800" lvl="2">
              <a:lnSpc>
                <a:spcPct val="110000"/>
              </a:lnSpc>
              <a:spcBef>
                <a:spcPts val="600"/>
              </a:spcBef>
            </a:pPr>
            <a:r>
              <a:rPr lang="en-US" altLang="zh-CN" sz="15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The summary for 1</a:t>
            </a:r>
            <a:r>
              <a:rPr lang="en-US" altLang="zh-CN" sz="1500" baseline="30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st</a:t>
            </a:r>
            <a:r>
              <a:rPr lang="en-US" altLang="zh-CN" sz="15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round discussion in RAN4#95e was provided in R4-2008291.</a:t>
            </a:r>
            <a:endParaRPr lang="en-GB" altLang="zh-CN" sz="15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lvl="1">
              <a:lnSpc>
                <a:spcPct val="110000"/>
              </a:lnSpc>
              <a:spcBef>
                <a:spcPts val="600"/>
              </a:spcBef>
            </a:pPr>
            <a:endParaRPr lang="en-GB" altLang="zh-CN" sz="15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lvl="1">
              <a:lnSpc>
                <a:spcPct val="110000"/>
              </a:lnSpc>
              <a:spcBef>
                <a:spcPts val="600"/>
              </a:spcBef>
            </a:pPr>
            <a:r>
              <a:rPr lang="en-US" altLang="zh-CN" sz="1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According to summary in R4-2008291, the status </a:t>
            </a:r>
            <a:r>
              <a:rPr lang="en-US" altLang="zh-CN" sz="1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of the discussion is</a:t>
            </a:r>
            <a:endParaRPr lang="en-US" altLang="zh-CN" sz="1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685800" lvl="2">
              <a:lnSpc>
                <a:spcPct val="110000"/>
              </a:lnSpc>
              <a:spcBef>
                <a:spcPts val="600"/>
              </a:spcBef>
            </a:pPr>
            <a:r>
              <a:rPr lang="en-US" altLang="zh-CN" sz="15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For n38 and n39</a:t>
            </a:r>
          </a:p>
          <a:p>
            <a:pPr marL="1143000" lvl="3">
              <a:lnSpc>
                <a:spcPct val="110000"/>
              </a:lnSpc>
              <a:spcBef>
                <a:spcPts val="600"/>
              </a:spcBef>
            </a:pPr>
            <a:r>
              <a:rPr lang="en-US" altLang="zh-CN" sz="1500" i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For n38 and n39</a:t>
            </a:r>
            <a:r>
              <a:rPr lang="en-US" altLang="zh-CN" sz="1500" i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, majority views go for adding 30k SCS support to SSB with Case C sync pattern, but there is a strong concern on the increased complexity due to dual default SSB </a:t>
            </a:r>
            <a:r>
              <a:rPr lang="en-US" altLang="zh-CN" sz="1500" i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SCSs.</a:t>
            </a:r>
          </a:p>
          <a:p>
            <a:pPr marL="1600200" lvl="4">
              <a:lnSpc>
                <a:spcPct val="110000"/>
              </a:lnSpc>
              <a:spcBef>
                <a:spcPts val="600"/>
              </a:spcBef>
            </a:pPr>
            <a:r>
              <a:rPr lang="en-US" altLang="zh-CN" sz="1500" i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Aligning </a:t>
            </a:r>
            <a:r>
              <a:rPr lang="en-US" altLang="zh-CN" sz="1500" i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n38 and n41 may also lead to revisiting dual SSB SCSs for n41</a:t>
            </a:r>
            <a:r>
              <a:rPr lang="en-US" altLang="zh-CN" sz="15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  <a:p>
            <a:pPr marL="1143000" lvl="3">
              <a:lnSpc>
                <a:spcPct val="110000"/>
              </a:lnSpc>
              <a:spcBef>
                <a:spcPts val="600"/>
              </a:spcBef>
            </a:pPr>
            <a:r>
              <a:rPr lang="en-US" altLang="zh-CN" sz="15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For n38, the operator propose keeping 15KHz SSB SCS to align with 15KHz data SCS </a:t>
            </a:r>
          </a:p>
          <a:p>
            <a:pPr marL="1143000" lvl="3">
              <a:lnSpc>
                <a:spcPct val="110000"/>
              </a:lnSpc>
              <a:spcBef>
                <a:spcPts val="600"/>
              </a:spcBef>
            </a:pPr>
            <a:r>
              <a:rPr lang="en-US" altLang="zh-CN" sz="15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For n39, the operator and vendors proposed keeping 15KHz SCS to support 5MHz channel bandwidth in Japan. </a:t>
            </a:r>
            <a:endParaRPr lang="en-US" altLang="zh-CN" sz="15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altLang="zh-CN" sz="15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For n34,</a:t>
            </a:r>
          </a:p>
          <a:p>
            <a:pPr marL="1143000" lvl="3">
              <a:lnSpc>
                <a:spcPct val="110000"/>
              </a:lnSpc>
              <a:spcBef>
                <a:spcPts val="600"/>
              </a:spcBef>
            </a:pPr>
            <a:r>
              <a:rPr lang="en-US" altLang="zh-CN" sz="1500" i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For n34, agree to add 30k SCS to SSB with Case C sync pattern and keep 5MHz minimum channel bandwidth. The reason is that the increased complexity due to dual SSB SCSs is acceptable since the bandwidth of n34 is only 15MHz.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altLang="zh-CN" sz="15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For </a:t>
            </a:r>
            <a:r>
              <a:rPr lang="en-US" altLang="zh-CN" sz="15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n50</a:t>
            </a:r>
          </a:p>
          <a:p>
            <a:pPr lvl="2">
              <a:lnSpc>
                <a:spcPct val="110000"/>
              </a:lnSpc>
              <a:spcBef>
                <a:spcPts val="600"/>
              </a:spcBef>
            </a:pPr>
            <a:r>
              <a:rPr lang="en-US" altLang="zh-CN" sz="1500" i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For </a:t>
            </a:r>
            <a:r>
              <a:rPr lang="en-US" altLang="zh-CN" sz="1500" i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n50, agree to replace 15k SCS with 30k SCS to SSB with Case C sync pattern, and keep 5MHz minimum channel bandwidth but not self-discoverable</a:t>
            </a:r>
          </a:p>
          <a:p>
            <a:pPr lvl="2">
              <a:lnSpc>
                <a:spcPct val="110000"/>
              </a:lnSpc>
              <a:spcBef>
                <a:spcPts val="600"/>
              </a:spcBef>
            </a:pP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945180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59003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Way forward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96091" y="1222682"/>
            <a:ext cx="11425646" cy="5457517"/>
          </a:xfrm>
        </p:spPr>
        <p:txBody>
          <a:bodyPr>
            <a:normAutofit/>
          </a:bodyPr>
          <a:lstStyle/>
          <a:p>
            <a:pPr marL="228600" lvl="1">
              <a:lnSpc>
                <a:spcPct val="110000"/>
              </a:lnSpc>
              <a:spcBef>
                <a:spcPts val="600"/>
              </a:spcBef>
            </a:pP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For n34 and n39</a:t>
            </a:r>
            <a:endParaRPr lang="en-GB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685800" lvl="2">
              <a:lnSpc>
                <a:spcPct val="110000"/>
              </a:lnSpc>
              <a:spcBef>
                <a:spcPts val="600"/>
              </a:spcBef>
            </a:pP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SSB SCS:</a:t>
            </a:r>
          </a:p>
          <a:p>
            <a:pPr marL="1143000" lvl="3">
              <a:lnSpc>
                <a:spcPct val="110000"/>
              </a:lnSpc>
              <a:spcBef>
                <a:spcPts val="600"/>
              </a:spcBef>
            </a:pP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Alt a. </a:t>
            </a:r>
          </a:p>
          <a:p>
            <a:pPr marL="1600200" lvl="4">
              <a:lnSpc>
                <a:spcPct val="110000"/>
              </a:lnSpc>
              <a:spcBef>
                <a:spcPts val="600"/>
              </a:spcBef>
            </a:pP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Add 30KHz SCS support for n34 and n39 SSB, thus support both 15KHz and 30KHz SCS</a:t>
            </a:r>
          </a:p>
          <a:p>
            <a:pPr marL="1143000" lvl="3">
              <a:lnSpc>
                <a:spcPct val="110000"/>
              </a:lnSpc>
              <a:spcBef>
                <a:spcPts val="600"/>
              </a:spcBef>
            </a:pP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Alt B: 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600200" lvl="4">
              <a:lnSpc>
                <a:spcPct val="110000"/>
              </a:lnSpc>
              <a:spcBef>
                <a:spcPts val="600"/>
              </a:spcBef>
            </a:pP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Do not change SSB 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SCS</a:t>
            </a:r>
          </a:p>
          <a:p>
            <a:pPr marL="685800" lvl="2">
              <a:lnSpc>
                <a:spcPct val="110000"/>
              </a:lnSpc>
              <a:spcBef>
                <a:spcPts val="600"/>
              </a:spcBef>
            </a:pP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SSB 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pattern for 30KHz 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SCS if 30KHz SCS is agreed: 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143000" lvl="3">
              <a:lnSpc>
                <a:spcPct val="110000"/>
              </a:lnSpc>
              <a:spcBef>
                <a:spcPts val="600"/>
              </a:spcBef>
            </a:pP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Case C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457200" lvl="2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zh-CN" sz="2400" u="sng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>
              <a:spcBef>
                <a:spcPts val="0"/>
              </a:spcBef>
            </a:pP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52693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59003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Way forward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4543" y="1222682"/>
            <a:ext cx="10929257" cy="5457517"/>
          </a:xfrm>
        </p:spPr>
        <p:txBody>
          <a:bodyPr>
            <a:normAutofit/>
          </a:bodyPr>
          <a:lstStyle/>
          <a:p>
            <a:pPr marL="228600" lvl="1">
              <a:lnSpc>
                <a:spcPct val="110000"/>
              </a:lnSpc>
              <a:spcBef>
                <a:spcPts val="600"/>
              </a:spcBef>
            </a:pP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For n38</a:t>
            </a:r>
            <a:endParaRPr lang="en-GB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685800" lvl="2">
              <a:lnSpc>
                <a:spcPct val="110000"/>
              </a:lnSpc>
              <a:spcBef>
                <a:spcPts val="600"/>
              </a:spcBef>
            </a:pP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SSB SCS:</a:t>
            </a:r>
          </a:p>
          <a:p>
            <a:pPr marL="1143000" lvl="3">
              <a:lnSpc>
                <a:spcPct val="110000"/>
              </a:lnSpc>
              <a:spcBef>
                <a:spcPts val="600"/>
              </a:spcBef>
            </a:pP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Alt a:</a:t>
            </a: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600200" lvl="4">
              <a:lnSpc>
                <a:spcPct val="110000"/>
              </a:lnSpc>
              <a:spcBef>
                <a:spcPts val="600"/>
              </a:spcBef>
            </a:pP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Add 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30KHz SCS support for n38 SSB, thus support both 15KHz and 30KHz SCS</a:t>
            </a:r>
          </a:p>
          <a:p>
            <a:pPr marL="1600200" lvl="4">
              <a:lnSpc>
                <a:spcPct val="110000"/>
              </a:lnSpc>
              <a:spcBef>
                <a:spcPts val="600"/>
              </a:spcBef>
            </a:pP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Consider 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further GSCN raster points for 15 k SSB if 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applicable</a:t>
            </a:r>
          </a:p>
          <a:p>
            <a:pPr marL="1143000" lvl="3">
              <a:lnSpc>
                <a:spcPct val="110000"/>
              </a:lnSpc>
              <a:spcBef>
                <a:spcPts val="600"/>
              </a:spcBef>
            </a:pP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Alt b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:</a:t>
            </a: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600200" lvl="4">
              <a:lnSpc>
                <a:spcPct val="110000"/>
              </a:lnSpc>
              <a:spcBef>
                <a:spcPts val="600"/>
              </a:spcBef>
            </a:pP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Add 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30KHz SCS support for n38 SSB, thus support both 15KHz and 30KHz SCS</a:t>
            </a:r>
            <a:endParaRPr lang="zh-CN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600200" lvl="4">
              <a:lnSpc>
                <a:spcPct val="110000"/>
              </a:lnSpc>
              <a:spcBef>
                <a:spcPts val="600"/>
              </a:spcBef>
            </a:pP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Delete 15kHz SSB SCS from the default list depending on the 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discussion</a:t>
            </a:r>
          </a:p>
          <a:p>
            <a:pPr marL="685800" lvl="2">
              <a:lnSpc>
                <a:spcPct val="110000"/>
              </a:lnSpc>
              <a:spcBef>
                <a:spcPts val="600"/>
              </a:spcBef>
            </a:pP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SSB pattern for 30KHz SCS: </a:t>
            </a:r>
          </a:p>
          <a:p>
            <a:pPr marL="1143000" lvl="3">
              <a:lnSpc>
                <a:spcPct val="110000"/>
              </a:lnSpc>
              <a:spcBef>
                <a:spcPts val="600"/>
              </a:spcBef>
            </a:pP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Case 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C</a:t>
            </a:r>
          </a:p>
          <a:p>
            <a:pPr marL="457200" lvl="2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zh-CN" sz="2400" u="sng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>
              <a:spcBef>
                <a:spcPts val="0"/>
              </a:spcBef>
            </a:pP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74682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59003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Way forward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4543" y="1222682"/>
            <a:ext cx="10929257" cy="5457517"/>
          </a:xfrm>
        </p:spPr>
        <p:txBody>
          <a:bodyPr>
            <a:normAutofit/>
          </a:bodyPr>
          <a:lstStyle/>
          <a:p>
            <a:pPr marL="228600" lvl="1">
              <a:lnSpc>
                <a:spcPct val="110000"/>
              </a:lnSpc>
              <a:spcBef>
                <a:spcPts val="600"/>
              </a:spcBef>
            </a:pP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For n50</a:t>
            </a:r>
            <a:endParaRPr lang="en-GB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685800" lvl="2">
              <a:lnSpc>
                <a:spcPct val="110000"/>
              </a:lnSpc>
              <a:spcBef>
                <a:spcPts val="600"/>
              </a:spcBef>
            </a:pP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SSB SCS:</a:t>
            </a:r>
          </a:p>
          <a:p>
            <a:pPr marL="1143000" lvl="3">
              <a:lnSpc>
                <a:spcPct val="110000"/>
              </a:lnSpc>
              <a:spcBef>
                <a:spcPts val="600"/>
              </a:spcBef>
            </a:pP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Replace 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the current 15KHz SCS with 30KHz SCS for 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n50 SSB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143000" lvl="3">
              <a:lnSpc>
                <a:spcPct val="110000"/>
              </a:lnSpc>
              <a:spcBef>
                <a:spcPts val="600"/>
              </a:spcBef>
            </a:pP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Keep the current 5MHz but a cell with 5MHz channel bandwidth will become not self-discoverable</a:t>
            </a:r>
          </a:p>
          <a:p>
            <a:pPr marL="685800" lvl="2">
              <a:lnSpc>
                <a:spcPct val="110000"/>
              </a:lnSpc>
              <a:spcBef>
                <a:spcPts val="600"/>
              </a:spcBef>
            </a:pP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SSB 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pattern for 30KHz SCS: </a:t>
            </a:r>
          </a:p>
          <a:p>
            <a:pPr marL="1143000" lvl="3">
              <a:lnSpc>
                <a:spcPct val="110000"/>
              </a:lnSpc>
              <a:spcBef>
                <a:spcPts val="600"/>
              </a:spcBef>
            </a:pP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Case C</a:t>
            </a:r>
          </a:p>
          <a:p>
            <a:pPr marL="457200" lvl="2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zh-CN" sz="2400" u="sng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>
              <a:spcBef>
                <a:spcPts val="0"/>
              </a:spcBef>
            </a:pP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23426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582</TotalTime>
  <Words>430</Words>
  <Application>Microsoft Office PowerPoint</Application>
  <PresentationFormat>宽屏</PresentationFormat>
  <Paragraphs>48</Paragraphs>
  <Slides>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1" baseType="lpstr">
      <vt:lpstr>宋体</vt:lpstr>
      <vt:lpstr>微软雅黑</vt:lpstr>
      <vt:lpstr>Arial</vt:lpstr>
      <vt:lpstr>Calibri</vt:lpstr>
      <vt:lpstr>Calibri Light</vt:lpstr>
      <vt:lpstr>Office 主题</vt:lpstr>
      <vt:lpstr>WF on support of 30k SCS for SSB of n34, n38, n39 and n50</vt:lpstr>
      <vt:lpstr>Background</vt:lpstr>
      <vt:lpstr>Way forward</vt:lpstr>
      <vt:lpstr>Way forward</vt:lpstr>
      <vt:lpstr>Way forward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timing mask requirement for ULSUP-TDM</dc:title>
  <dc:creator>Daixizeng</dc:creator>
  <cp:lastModifiedBy>Huawei</cp:lastModifiedBy>
  <cp:revision>71</cp:revision>
  <dcterms:created xsi:type="dcterms:W3CDTF">2020-04-28T02:21:59Z</dcterms:created>
  <dcterms:modified xsi:type="dcterms:W3CDTF">2020-06-05T08:04:12Z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(3)PNzptOlEercKNQ7NEZrSPRsnRlrASQ5Vpa8t36Wiad2rthhAFiLu5shR73PTb4arTHfKukHV
xDMLQrH9lGm8BiktZyAKUkTCUV4q9R63jcIcf/+YTuTWMgjOEJcbwbU9LAez5IUXFo+ETKDl
1f75amt+yQpTMWTOLwBZgWcgH5w5At/U5oZkhd0pwPs6TLpq7sq5qlwbZ+RwJ3EuMlYJ2DLK
47FPHPiwlRkFJG5QVF</vt:lpwstr>
  </property>
  <property fmtid="{D5CDD505-2E9C-101B-9397-08002B2CF9AE}" pid="3" name="_2015_ms_pID_7253431">
    <vt:lpwstr>ROwhGBLg8RQoP5Xlow/mco9hL3z6DrnkZlAuQvrhn3KzAVOU61qCcq
0hEiOa2/75EvUNnEvOKGihxC3jasZM1me2s2CFtrLL4/pTCfqkxaUzQ1hiIgm7wbnz97oiG7
W5zttirUzxSUsDMyj7DzUJGpUx6febdXCtsVOpXCpxKkmcYnRmIdnFWCRwEvQboHB03BuZ1d
JIVYBYcriNEhxyPN9jdkgHImwt9cOaAI6RSa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1586835631</vt:lpwstr>
  </property>
  <property fmtid="{D5CDD505-2E9C-101B-9397-08002B2CF9AE}" pid="8" name="_2015_ms_pID_7253432">
    <vt:lpwstr>tw==</vt:lpwstr>
  </property>
</Properties>
</file>