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sldIdLst>
    <p:sldId id="289" r:id="rId5"/>
    <p:sldId id="294" r:id="rId6"/>
    <p:sldId id="297" r:id="rId7"/>
    <p:sldId id="299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F8919E-A256-4A0D-9730-141358C26961}" v="10" dt="2020-04-29T15:33:02.3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B184D6E4-1F32-417E-BFCA-2AE64D299511}"/>
    <pc:docChg chg="modSld">
      <pc:chgData name="Chu-Hsiang Huang" userId="543a1667-cf7d-4263-9c3a-2bbd98271c62" providerId="ADAL" clId="{B184D6E4-1F32-417E-BFCA-2AE64D299511}" dt="2020-04-29T15:33:02.352" v="24" actId="207"/>
      <pc:docMkLst>
        <pc:docMk/>
      </pc:docMkLst>
      <pc:sldChg chg="modSp">
        <pc:chgData name="Chu-Hsiang Huang" userId="543a1667-cf7d-4263-9c3a-2bbd98271c62" providerId="ADAL" clId="{B184D6E4-1F32-417E-BFCA-2AE64D299511}" dt="2020-04-29T15:32:56.265" v="23" actId="207"/>
        <pc:sldMkLst>
          <pc:docMk/>
          <pc:sldMk cId="192240261" sldId="293"/>
        </pc:sldMkLst>
        <pc:spChg chg="mod">
          <ac:chgData name="Chu-Hsiang Huang" userId="543a1667-cf7d-4263-9c3a-2bbd98271c62" providerId="ADAL" clId="{B184D6E4-1F32-417E-BFCA-2AE64D299511}" dt="2020-04-29T15:32:56.265" v="23" actId="207"/>
          <ac:spMkLst>
            <pc:docMk/>
            <pc:sldMk cId="192240261" sldId="293"/>
            <ac:spMk id="6147" creationId="{00000000-0000-0000-0000-000000000000}"/>
          </ac:spMkLst>
        </pc:spChg>
      </pc:sldChg>
      <pc:sldChg chg="modSp">
        <pc:chgData name="Chu-Hsiang Huang" userId="543a1667-cf7d-4263-9c3a-2bbd98271c62" providerId="ADAL" clId="{B184D6E4-1F32-417E-BFCA-2AE64D299511}" dt="2020-04-29T15:33:02.352" v="24" actId="207"/>
        <pc:sldMkLst>
          <pc:docMk/>
          <pc:sldMk cId="2620302991" sldId="299"/>
        </pc:sldMkLst>
        <pc:spChg chg="mod">
          <ac:chgData name="Chu-Hsiang Huang" userId="543a1667-cf7d-4263-9c3a-2bbd98271c62" providerId="ADAL" clId="{B184D6E4-1F32-417E-BFCA-2AE64D299511}" dt="2020-04-29T15:33:02.352" v="24" actId="207"/>
          <ac:spMkLst>
            <pc:docMk/>
            <pc:sldMk cId="2620302991" sldId="299"/>
            <ac:spMk id="614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928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2965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252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/>
              <a:t>WF on R16 NR RRM enhancements – SRS carrier switching</a:t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95-e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Electronic Meeting, </a:t>
            </a:r>
            <a:r>
              <a:rPr lang="en-GB" altLang="zh-CN" sz="2400" b="1" dirty="0" smtClean="0"/>
              <a:t>May. 25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Jun. 5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R4-2009100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Agreements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buNone/>
            </a:pPr>
            <a:r>
              <a:rPr lang="en-GB" altLang="zh-CN" sz="1400" dirty="0" smtClean="0"/>
              <a:t>In </a:t>
            </a:r>
            <a:r>
              <a:rPr lang="en-GB" altLang="zh-CN" sz="1400" dirty="0"/>
              <a:t>EN-DC and NE-DC operation,</a:t>
            </a:r>
            <a:endParaRPr lang="zh-CN" altLang="zh-CN" sz="1400" dirty="0"/>
          </a:p>
          <a:p>
            <a:pPr lvl="0" fontAlgn="auto" hangingPunct="1"/>
            <a:r>
              <a:rPr lang="en-US" altLang="zh-CN" sz="1400" dirty="0"/>
              <a:t>For UE capable of per-FR gap, </a:t>
            </a:r>
            <a:endParaRPr lang="zh-CN" altLang="zh-CN" sz="1400" dirty="0"/>
          </a:p>
          <a:p>
            <a:pPr lvl="1" fontAlgn="auto" hangingPunct="1"/>
            <a:r>
              <a:rPr lang="en-US" altLang="zh-CN" sz="1200" dirty="0"/>
              <a:t>Interruptions on NR measurement are allowed in FR1 but NOT allowed in FR2 due to LTE SRS carrier based switching.</a:t>
            </a:r>
            <a:endParaRPr lang="zh-CN" altLang="zh-CN" sz="1200" dirty="0"/>
          </a:p>
          <a:p>
            <a:pPr lvl="1" fontAlgn="auto" hangingPunct="1"/>
            <a:r>
              <a:rPr lang="en-US" altLang="zh-CN" sz="1200" dirty="0"/>
              <a:t>Additional delay can be expected on NR measurement in FR1 when UE is configured to perform LTE SRS carrier based switching.</a:t>
            </a:r>
            <a:endParaRPr lang="zh-CN" altLang="zh-CN" sz="1200" dirty="0"/>
          </a:p>
          <a:p>
            <a:pPr lvl="0" fontAlgn="auto" hangingPunct="1"/>
            <a:r>
              <a:rPr lang="en-US" altLang="zh-CN" sz="1400" dirty="0"/>
              <a:t>For UE not capable of per-FR gap, </a:t>
            </a:r>
            <a:endParaRPr lang="zh-CN" altLang="zh-CN" sz="1400" dirty="0"/>
          </a:p>
          <a:p>
            <a:pPr lvl="1" fontAlgn="auto" hangingPunct="1"/>
            <a:r>
              <a:rPr lang="en-US" altLang="zh-CN" sz="1200" dirty="0"/>
              <a:t>Interruptions on NR measurement are allowed in both FR1 and FR2 due to LTE SRS carrier based switching.</a:t>
            </a:r>
            <a:endParaRPr lang="zh-CN" altLang="zh-CN" sz="1200" dirty="0"/>
          </a:p>
          <a:p>
            <a:pPr lvl="1" fontAlgn="auto" hangingPunct="1"/>
            <a:r>
              <a:rPr lang="en-US" altLang="zh-CN" sz="1200" dirty="0"/>
              <a:t>Additional delay can be expected on NR measurement in both FR1 and FR2 when UE is configured to perform LTE SRS carrier based switching.</a:t>
            </a:r>
            <a:endParaRPr lang="zh-CN" altLang="zh-CN" sz="1200" dirty="0"/>
          </a:p>
          <a:p>
            <a:pPr lvl="0" fontAlgn="auto" hangingPunct="1"/>
            <a:r>
              <a:rPr lang="en-US" altLang="zh-CN" sz="1400" dirty="0"/>
              <a:t>Note: LTE SRS carrier based switching is allowed to be dropped when colliding with NR measurement</a:t>
            </a:r>
            <a:endParaRPr lang="zh-CN" altLang="zh-CN" sz="1400" dirty="0"/>
          </a:p>
          <a:p>
            <a:pPr marL="0" indent="0">
              <a:buNone/>
            </a:pPr>
            <a:endParaRPr lang="en-GB" altLang="zh-CN" sz="1400" dirty="0" smtClean="0"/>
          </a:p>
          <a:p>
            <a:pPr marL="0" indent="0">
              <a:buNone/>
            </a:pPr>
            <a:r>
              <a:rPr lang="en-GB" altLang="zh-CN" sz="1400" dirty="0" smtClean="0"/>
              <a:t>In </a:t>
            </a:r>
            <a:r>
              <a:rPr lang="en-GB" altLang="zh-CN" sz="1400" dirty="0"/>
              <a:t>EN-DC and NE-DC operation,</a:t>
            </a:r>
            <a:endParaRPr lang="zh-CN" altLang="zh-CN" sz="1400" dirty="0"/>
          </a:p>
          <a:p>
            <a:pPr lvl="0" fontAlgn="auto" hangingPunct="1"/>
            <a:r>
              <a:rPr lang="en-US" altLang="zh-CN" sz="1400" dirty="0"/>
              <a:t>For UE capable of per-FR gap,</a:t>
            </a:r>
            <a:endParaRPr lang="zh-CN" altLang="zh-CN" sz="1400" dirty="0"/>
          </a:p>
          <a:p>
            <a:pPr lvl="1" fontAlgn="auto" hangingPunct="1"/>
            <a:r>
              <a:rPr lang="en-US" altLang="zh-CN" sz="1200" dirty="0"/>
              <a:t>Interruptions on E-UTRA measurement are allowed due to NR SRS carrier based switching in FR1, but NOT allowed due to NR SRS carrier based switching in FR2.</a:t>
            </a:r>
            <a:endParaRPr lang="zh-CN" altLang="zh-CN" sz="1200" dirty="0"/>
          </a:p>
          <a:p>
            <a:pPr lvl="1" fontAlgn="auto" hangingPunct="1"/>
            <a:r>
              <a:rPr lang="en-US" altLang="zh-CN" sz="1200" dirty="0"/>
              <a:t>Additional delay can be expected on E-UTRA measurement when UE is configured to perform NR SRS carrier based switching in FR1.</a:t>
            </a:r>
            <a:endParaRPr lang="zh-CN" altLang="zh-CN" sz="1200" dirty="0"/>
          </a:p>
          <a:p>
            <a:pPr lvl="0" fontAlgn="auto" hangingPunct="1"/>
            <a:r>
              <a:rPr lang="en-US" altLang="zh-CN" sz="1400" dirty="0"/>
              <a:t>For UE not capable of per-FR gap, </a:t>
            </a:r>
            <a:endParaRPr lang="zh-CN" altLang="zh-CN" sz="1400" dirty="0"/>
          </a:p>
          <a:p>
            <a:pPr lvl="1" fontAlgn="auto" hangingPunct="1"/>
            <a:r>
              <a:rPr lang="en-US" altLang="zh-CN" sz="1200" dirty="0"/>
              <a:t>Interruptions on E-UTRA measurement are allowed due to NR SRS carrier based switching in both FR1 and FR2.</a:t>
            </a:r>
            <a:endParaRPr lang="zh-CN" altLang="zh-CN" sz="1200" dirty="0"/>
          </a:p>
          <a:p>
            <a:pPr lvl="1" fontAlgn="auto" hangingPunct="1"/>
            <a:r>
              <a:rPr lang="en-US" altLang="zh-CN" sz="1200" dirty="0"/>
              <a:t>Additional delay can be expected on E-UTRA measurement when UE is configured to perform NR SRS carrier based switching in FR1 and/or in FR2.</a:t>
            </a:r>
            <a:endParaRPr lang="zh-CN" altLang="zh-CN" sz="1200" dirty="0"/>
          </a:p>
          <a:p>
            <a:pPr lvl="0" fontAlgn="auto" hangingPunct="1"/>
            <a:r>
              <a:rPr lang="en-US" altLang="zh-CN" sz="1400" dirty="0"/>
              <a:t>Note: NR SRS carrier based switching is allowed to be dropped when colliding with E-UTRA measurement</a:t>
            </a:r>
            <a:endParaRPr lang="zh-CN" altLang="zh-CN" sz="1400" dirty="0"/>
          </a:p>
          <a:p>
            <a:pPr lvl="0"/>
            <a:endParaRPr lang="en-US" altLang="zh-CN" sz="1050" dirty="0" smtClean="0"/>
          </a:p>
          <a:p>
            <a:pPr lvl="0"/>
            <a:endParaRPr lang="en-US" altLang="zh-CN" sz="1050" dirty="0"/>
          </a:p>
          <a:p>
            <a:pPr lvl="0"/>
            <a:endParaRPr lang="en-US" altLang="zh-CN" sz="1050" dirty="0"/>
          </a:p>
          <a:p>
            <a:pPr>
              <a:defRPr/>
            </a:pPr>
            <a:endParaRPr lang="en-US" altLang="zh-CN" sz="9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581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Agreements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GB" altLang="zh-CN" sz="2000" dirty="0"/>
              <a:t>Interruption requirements for CA other than case 1, case 2 and case 3 are the same as for </a:t>
            </a:r>
            <a:r>
              <a:rPr lang="en-GB" altLang="zh-CN" sz="2000" dirty="0" err="1"/>
              <a:t>async</a:t>
            </a:r>
            <a:r>
              <a:rPr lang="en-GB" altLang="zh-CN" sz="2000" dirty="0"/>
              <a:t> case</a:t>
            </a:r>
            <a:endParaRPr lang="zh-CN" altLang="zh-CN" sz="2000" dirty="0"/>
          </a:p>
          <a:p>
            <a:pPr lvl="1" fontAlgn="auto" hangingPunct="1"/>
            <a:r>
              <a:rPr lang="en-US" altLang="zh-CN" sz="1600" dirty="0"/>
              <a:t>Case 1: CA is co-location deployed</a:t>
            </a:r>
            <a:endParaRPr lang="zh-CN" altLang="zh-CN" sz="1600" dirty="0"/>
          </a:p>
          <a:p>
            <a:pPr lvl="1" fontAlgn="auto" hangingPunct="1"/>
            <a:r>
              <a:rPr lang="en-US" altLang="zh-CN" sz="1600" dirty="0"/>
              <a:t>Case 2: Single TAG CA, or carriers in the same TAG for multiple TAG CA</a:t>
            </a:r>
            <a:endParaRPr lang="zh-CN" altLang="zh-CN" sz="1600" dirty="0"/>
          </a:p>
          <a:p>
            <a:pPr lvl="1" fontAlgn="auto" hangingPunct="1"/>
            <a:r>
              <a:rPr lang="en-US" altLang="zh-CN" sz="1600" dirty="0"/>
              <a:t>Case 3: uplink time difference does not exceed a threshold X</a:t>
            </a:r>
            <a:endParaRPr lang="zh-CN" altLang="zh-CN" sz="1600" dirty="0"/>
          </a:p>
          <a:p>
            <a:pPr lvl="1"/>
            <a:r>
              <a:rPr lang="en-US" altLang="zh-CN" sz="1600" dirty="0"/>
              <a:t>X = [5] us</a:t>
            </a:r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568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FFS interruption requirements for </a:t>
            </a:r>
            <a:r>
              <a:rPr lang="en-GB" altLang="zh-CN" sz="2000" dirty="0"/>
              <a:t>case 1, case 2 and case </a:t>
            </a:r>
            <a:r>
              <a:rPr lang="en-GB" altLang="zh-CN" sz="2000" dirty="0" smtClean="0"/>
              <a:t>3.</a:t>
            </a:r>
            <a:endParaRPr lang="en-US" altLang="zh-CN" sz="2000" dirty="0"/>
          </a:p>
          <a:p>
            <a:pPr lvl="0"/>
            <a:r>
              <a:rPr lang="en-US" altLang="zh-CN" sz="2000" dirty="0" smtClean="0"/>
              <a:t>Interruptions </a:t>
            </a:r>
            <a:r>
              <a:rPr lang="en-US" altLang="zh-CN" sz="2000" dirty="0"/>
              <a:t>for inter-band SRS carrier switching in FR2 are waiting for RF room conclusion</a:t>
            </a:r>
            <a:endParaRPr lang="en-GB" altLang="zh-CN" sz="2000" dirty="0" smtClean="0"/>
          </a:p>
          <a:p>
            <a:pPr lvl="2"/>
            <a:r>
              <a:rPr lang="en-US" altLang="zh-CN" sz="1600" dirty="0" smtClean="0"/>
              <a:t>Requirements will be specified once there is conclusion in RF.</a:t>
            </a:r>
            <a:endParaRPr lang="zh-CN" altLang="zh-CN" sz="16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30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996E8B6-B613-42B2-BD3B-540D392BDC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66843A-A7A7-41D4-AC05-8F74A829DC17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cc01d59-85de-4ef9-881e-76d8b6a6f84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EBA3E58-7043-46B4-9F39-D098450AF8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389</Words>
  <Application>Microsoft Office PowerPoint</Application>
  <PresentationFormat>全屏显示(4:3)</PresentationFormat>
  <Paragraphs>43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主题​​</vt:lpstr>
      <vt:lpstr> WF on R16 NR RRM enhancements – SRS carrier switching </vt:lpstr>
      <vt:lpstr>Agreements</vt:lpstr>
      <vt:lpstr>Agreements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ZTE</cp:lastModifiedBy>
  <cp:revision>250</cp:revision>
  <dcterms:created xsi:type="dcterms:W3CDTF">2016-10-20T10:53:00Z</dcterms:created>
  <dcterms:modified xsi:type="dcterms:W3CDTF">2020-06-04T01:54:06Z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  <property fmtid="{D5CDD505-2E9C-101B-9397-08002B2CF9AE}" pid="7" name="ContentTypeId">
    <vt:lpwstr>0x0101004257954231A76C44B0D04C9AEE4292A8</vt:lpwstr>
  </property>
</Properties>
</file>