
<file path=[Content_Types].xml><?xml version="1.0" encoding="utf-8"?>
<Types xmlns="http://schemas.openxmlformats.org/package/2006/content-types">
  <Default Extension="png" ContentType="image/png"/>
  <Default Extension="jpeg" ContentType="image/jpeg"/>
  <Default Extension="rels" ContentType="application/vnd.openxmlformats-package.relationships+xml"/>
  <Default Extension="xml" ContentType="application/xml"/>
  <Override PartName="/ppt/presentation.xml" ContentType="application/vnd.openxmlformats-officedocument.presentationml.presentation.main+xml"/>
  <Override PartName="/customXml/itemProps1.xml" ContentType="application/vnd.openxmlformats-officedocument.customXmlProperties+xml"/>
  <Override PartName="/customXml/itemProps2.xml" ContentType="application/vnd.openxmlformats-officedocument.customXmlProperties+xml"/>
  <Override PartName="/customXml/itemProps3.xml" ContentType="application/vnd.openxmlformats-officedocument.customXmlProperties+xml"/>
  <Override PartName="/ppt/slideMasters/slideMaster1.xml" ContentType="application/vnd.openxmlformats-officedocument.presentationml.slideMaster+xml"/>
  <Override PartName="/ppt/slides/slide1.xml" ContentType="application/vnd.openxmlformats-officedocument.presentationml.slide+xml"/>
  <Override PartName="/ppt/slides/slide2.xml" ContentType="application/vnd.openxmlformats-officedocument.presentationml.slide+xml"/>
  <Override PartName="/ppt/slides/slide3.xml" ContentType="application/vnd.openxmlformats-officedocument.presentationml.slide+xml"/>
  <Override PartName="/ppt/slides/slide4.xml" ContentType="application/vnd.openxmlformats-officedocument.presentationml.slide+xml"/>
  <Override PartName="/ppt/slides/slide5.xml" ContentType="application/vnd.openxmlformats-officedocument.presentationml.slide+xml"/>
  <Override PartName="/ppt/slides/slide6.xml" ContentType="application/vnd.openxmlformats-officedocument.presentationml.slide+xml"/>
  <Override PartName="/ppt/slides/slide7.xml" ContentType="application/vnd.openxmlformats-officedocument.presentationml.slide+xml"/>
  <Override PartName="/ppt/slides/slide8.xml" ContentType="application/vnd.openxmlformats-officedocument.presentationml.slide+xml"/>
  <Override PartName="/ppt/slides/slide9.xml" ContentType="application/vnd.openxmlformats-officedocument.presentationml.slide+xml"/>
  <Override PartName="/ppt/slides/slide10.xml" ContentType="application/vnd.openxmlformats-officedocument.presentationml.slide+xml"/>
  <Override PartName="/ppt/slides/slide11.xml" ContentType="application/vnd.openxmlformats-officedocument.presentationml.slide+xml"/>
  <Override PartName="/ppt/slides/slide12.xml" ContentType="application/vnd.openxmlformats-officedocument.presentationml.slide+xml"/>
  <Override PartName="/ppt/slides/slide13.xml" ContentType="application/vnd.openxmlformats-officedocument.presentationml.slide+xml"/>
  <Override PartName="/ppt/slides/slide14.xml" ContentType="application/vnd.openxmlformats-officedocument.presentationml.slide+xml"/>
  <Override PartName="/ppt/slides/slide15.xml" ContentType="application/vnd.openxmlformats-officedocument.presentationml.slide+xml"/>
  <Override PartName="/ppt/slides/slide16.xml" ContentType="application/vnd.openxmlformats-officedocument.presentationml.slide+xml"/>
  <Override PartName="/ppt/slides/slide17.xml" ContentType="application/vnd.openxmlformats-officedocument.presentationml.slide+xml"/>
  <Override PartName="/ppt/slides/slide18.xml" ContentType="application/vnd.openxmlformats-officedocument.presentationml.slide+xml"/>
  <Override PartName="/ppt/slides/slide19.xml" ContentType="application/vnd.openxmlformats-officedocument.presentationml.slide+xml"/>
  <Override PartName="/ppt/presProps.xml" ContentType="application/vnd.openxmlformats-officedocument.presentationml.presProps+xml"/>
  <Override PartName="/ppt/viewProps.xml" ContentType="application/vnd.openxmlformats-officedocument.presentationml.viewProps+xml"/>
  <Override PartName="/ppt/theme/theme1.xml" ContentType="application/vnd.openxmlformats-officedocument.theme+xml"/>
  <Override PartName="/ppt/tableStyles.xml" ContentType="application/vnd.openxmlformats-officedocument.presentationml.tableStyles+xml"/>
  <Override PartName="/ppt/slideLayouts/slideLayout1.xml" ContentType="application/vnd.openxmlformats-officedocument.presentationml.slideLayout+xml"/>
  <Override PartName="/ppt/slideLayouts/slideLayout2.xml" ContentType="application/vnd.openxmlformats-officedocument.presentationml.slideLayout+xml"/>
  <Override PartName="/ppt/slideLayouts/slideLayout3.xml" ContentType="application/vnd.openxmlformats-officedocument.presentationml.slideLayout+xml"/>
  <Override PartName="/ppt/slideLayouts/slideLayout4.xml" ContentType="application/vnd.openxmlformats-officedocument.presentationml.slideLayout+xml"/>
  <Override PartName="/ppt/slideLayouts/slideLayout5.xml" ContentType="application/vnd.openxmlformats-officedocument.presentationml.slideLayout+xml"/>
  <Override PartName="/ppt/slideLayouts/slideLayout6.xml" ContentType="application/vnd.openxmlformats-officedocument.presentationml.slideLayout+xml"/>
  <Override PartName="/ppt/slideLayouts/slideLayout7.xml" ContentType="application/vnd.openxmlformats-officedocument.presentationml.slideLayout+xml"/>
  <Override PartName="/ppt/slideLayouts/slideLayout8.xml" ContentType="application/vnd.openxmlformats-officedocument.presentationml.slideLayout+xml"/>
  <Override PartName="/ppt/slideLayouts/slideLayout9.xml" ContentType="application/vnd.openxmlformats-officedocument.presentationml.slideLayout+xml"/>
  <Override PartName="/ppt/slideLayouts/slideLayout10.xml" ContentType="application/vnd.openxmlformats-officedocument.presentationml.slideLayout+xml"/>
  <Override PartName="/ppt/slideLayouts/slideLayout11.xml" ContentType="application/vnd.openxmlformats-officedocument.presentationml.slideLayout+xml"/>
  <Override PartName="/docProps/core.xml" ContentType="application/vnd.openxmlformats-package.core-properties+xml"/>
  <Override PartName="/docProps/app.xml" ContentType="application/vnd.openxmlformats-officedocument.extended-properties+xml"/>
  <Override PartName="/docProps/custom.xml" ContentType="application/vnd.openxmlformats-officedocument.custom-properties+xml"/>
</Types>
</file>

<file path=_rels/.rels><?xml version="1.0" encoding="UTF-8" standalone="yes"?>
<Relationships xmlns="http://schemas.openxmlformats.org/package/2006/relationships"><Relationship Id="rId3" Type="http://schemas.openxmlformats.org/package/2006/relationships/metadata/core-properties" Target="docProps/core.xml"/><Relationship Id="rId2" Type="http://schemas.openxmlformats.org/package/2006/relationships/metadata/thumbnail" Target="docProps/thumbnail.jpeg"/><Relationship Id="rId1" Type="http://schemas.openxmlformats.org/officeDocument/2006/relationships/officeDocument" Target="ppt/presentation.xml"/><Relationship Id="rId5" Type="http://schemas.openxmlformats.org/officeDocument/2006/relationships/custom-properties" Target="docProps/custom.xml"/><Relationship Id="rId4" Type="http://schemas.openxmlformats.org/officeDocument/2006/relationships/extended-properties" Target="docProps/app.xml"/></Relationships>
</file>

<file path=ppt/presentation.xml><?xml version="1.0" encoding="utf-8"?>
<p:presentation xmlns:a="http://schemas.openxmlformats.org/drawingml/2006/main" xmlns:r="http://schemas.openxmlformats.org/officeDocument/2006/relationships" xmlns:p="http://schemas.openxmlformats.org/presentationml/2006/main" saveSubsetFonts="1">
  <p:sldMasterIdLst>
    <p:sldMasterId id="2147483648" r:id="rId4"/>
  </p:sldMasterIdLst>
  <p:sldIdLst>
    <p:sldId id="256" r:id="rId5"/>
    <p:sldId id="281" r:id="rId6"/>
    <p:sldId id="300" r:id="rId7"/>
    <p:sldId id="302" r:id="rId8"/>
    <p:sldId id="303" r:id="rId9"/>
    <p:sldId id="304" r:id="rId10"/>
    <p:sldId id="305" r:id="rId11"/>
    <p:sldId id="306" r:id="rId12"/>
    <p:sldId id="307" r:id="rId13"/>
    <p:sldId id="308" r:id="rId14"/>
    <p:sldId id="309" r:id="rId15"/>
    <p:sldId id="294" r:id="rId16"/>
    <p:sldId id="295" r:id="rId17"/>
    <p:sldId id="296" r:id="rId18"/>
    <p:sldId id="297" r:id="rId19"/>
    <p:sldId id="301" r:id="rId20"/>
    <p:sldId id="310" r:id="rId21"/>
    <p:sldId id="311" r:id="rId22"/>
    <p:sldId id="299" r:id="rId23"/>
  </p:sldIdLst>
  <p:sldSz cx="9144000" cy="6858000" type="screen4x3"/>
  <p:notesSz cx="6858000" cy="9144000"/>
  <p:defaultTextStyle>
    <a:defPPr>
      <a:defRPr lang="zh-CN"/>
    </a:defPPr>
    <a:lvl1pPr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1pPr>
    <a:lvl2pPr marL="4572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2pPr>
    <a:lvl3pPr marL="9144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3pPr>
    <a:lvl4pPr marL="13716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4pPr>
    <a:lvl5pPr marL="1828800" algn="l" rtl="0" fontAlgn="base">
      <a:spcBef>
        <a:spcPct val="0"/>
      </a:spcBef>
      <a:spcAft>
        <a:spcPct val="0"/>
      </a:spcAft>
      <a:defRPr kern="1200">
        <a:solidFill>
          <a:schemeClr val="tx1"/>
        </a:solidFill>
        <a:latin typeface="Arial" panose="020B0604020202020204" pitchFamily="34" charset="0"/>
        <a:ea typeface="宋体" panose="02010600030101010101" pitchFamily="2" charset="-122"/>
        <a:cs typeface="+mn-cs"/>
      </a:defRPr>
    </a:lvl5pPr>
    <a:lvl6pPr marL="22860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6pPr>
    <a:lvl7pPr marL="27432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7pPr>
    <a:lvl8pPr marL="32004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8pPr>
    <a:lvl9pPr marL="3657600" algn="l" defTabSz="914400" rtl="0" eaLnBrk="1" latinLnBrk="0" hangingPunct="1">
      <a:defRPr kern="1200">
        <a:solidFill>
          <a:schemeClr val="tx1"/>
        </a:solidFill>
        <a:latin typeface="Arial" panose="020B0604020202020204" pitchFamily="34" charset="0"/>
        <a:ea typeface="宋体" panose="02010600030101010101" pitchFamily="2" charset="-122"/>
        <a:cs typeface="+mn-cs"/>
      </a:defRPr>
    </a:lvl9pPr>
  </p:defaultTextStyle>
  <p:extLst>
    <p:ext uri="{EFAFB233-063F-42B5-8137-9DF3F51BA10A}">
      <p15:sldGuideLst xmlns:p15="http://schemas.microsoft.com/office/powerpoint/2012/main">
        <p15:guide id="1" orient="horz" pos="2160">
          <p15:clr>
            <a:srgbClr val="A4A3A4"/>
          </p15:clr>
        </p15:guide>
        <p15:guide id="2" pos="2880">
          <p15:clr>
            <a:srgbClr val="A4A3A4"/>
          </p15:clr>
        </p15:guide>
      </p15:sldGuideLst>
    </p:ext>
  </p:extLst>
</p:presentation>
</file>

<file path=ppt/presProps.xml><?xml version="1.0" encoding="utf-8"?>
<p:presentationPr xmlns:a="http://schemas.openxmlformats.org/drawingml/2006/main" xmlns:r="http://schemas.openxmlformats.org/officeDocument/2006/relationships" xmlns:p="http://schemas.openxmlformats.org/presentationml/2006/main">
  <p:showPr showNarration="1">
    <p:present/>
    <p:sldAll/>
    <p:penClr>
      <a:prstClr val="red"/>
    </p:penClr>
    <p:extLst>
      <p:ext uri="{EC167BDD-8182-4AB7-AECC-EB403E3ABB37}">
        <p14:laserClr xmlns:p14="http://schemas.microsoft.com/office/powerpoint/2010/main">
          <a:srgbClr val="FF0000"/>
        </p14:laserClr>
      </p:ext>
      <p:ext uri="{2FDB2607-1784-4EEB-B798-7EB5836EED8A}">
        <p14:showMediaCtrls xmlns:p14="http://schemas.microsoft.com/office/powerpoint/2010/main" val="1"/>
      </p:ext>
    </p:extLst>
  </p:showPr>
  <p:extLst>
    <p:ext uri="{E76CE94A-603C-4142-B9EB-6D1370010A27}">
      <p14:discardImageEditData xmlns:p14="http://schemas.microsoft.com/office/powerpoint/2010/main" val="0"/>
    </p:ext>
    <p:ext uri="{D31A062A-798A-4329-ABDD-BBA856620510}">
      <p14:defaultImageDpi xmlns:p14="http://schemas.microsoft.com/office/powerpoint/2010/main" val="32767"/>
    </p:ext>
    <p:ext uri="{FD5EFAAD-0ECE-453E-9831-46B23BE46B34}">
      <p15:chartTrackingRefBased xmlns:p15="http://schemas.microsoft.com/office/powerpoint/2012/main" val="0"/>
    </p:ext>
  </p:extLst>
</p:presentationPr>
</file>

<file path=ppt/tableStyles.xml><?xml version="1.0" encoding="utf-8"?>
<a:tblStyleLst xmlns:a="http://schemas.openxmlformats.org/drawingml/2006/main" def="{5C22544A-7EE6-4342-B048-85BDC9FD1C3A}">
  <a:tblStyle styleId="{5C22544A-7EE6-4342-B048-85BDC9FD1C3A}" styleName="中度样式 2 - 强调 1">
    <a:wholeTbl>
      <a:tcTxStyle>
        <a:fontRef idx="minor">
          <a:prstClr val="black"/>
        </a:fontRef>
        <a:schemeClr val="dk1"/>
      </a:tcTxStyle>
      <a:tcStyle>
        <a:tcBdr>
          <a:left>
            <a:ln w="12700" cmpd="sng">
              <a:solidFill>
                <a:schemeClr val="lt1"/>
              </a:solidFill>
            </a:ln>
          </a:left>
          <a:right>
            <a:ln w="12700" cmpd="sng">
              <a:solidFill>
                <a:schemeClr val="lt1"/>
              </a:solidFill>
            </a:ln>
          </a:right>
          <a:top>
            <a:ln w="12700" cmpd="sng">
              <a:solidFill>
                <a:schemeClr val="lt1"/>
              </a:solidFill>
            </a:ln>
          </a:top>
          <a:bottom>
            <a:ln w="12700" cmpd="sng">
              <a:solidFill>
                <a:schemeClr val="lt1"/>
              </a:solidFill>
            </a:ln>
          </a:bottom>
          <a:insideH>
            <a:ln w="12700" cmpd="sng">
              <a:solidFill>
                <a:schemeClr val="lt1"/>
              </a:solidFill>
            </a:ln>
          </a:insideH>
          <a:insideV>
            <a:ln w="12700" cmpd="sng">
              <a:solidFill>
                <a:schemeClr val="lt1"/>
              </a:solidFill>
            </a:ln>
          </a:insideV>
        </a:tcBdr>
        <a:fill>
          <a:solidFill>
            <a:schemeClr val="accent1">
              <a:tint val="20000"/>
            </a:schemeClr>
          </a:solidFill>
        </a:fill>
      </a:tcStyle>
    </a:wholeTbl>
    <a:band1H>
      <a:tcStyle>
        <a:tcBdr/>
        <a:fill>
          <a:solidFill>
            <a:schemeClr val="accent1">
              <a:tint val="40000"/>
            </a:schemeClr>
          </a:solidFill>
        </a:fill>
      </a:tcStyle>
    </a:band1H>
    <a:band2H>
      <a:tcStyle>
        <a:tcBdr/>
      </a:tcStyle>
    </a:band2H>
    <a:band1V>
      <a:tcStyle>
        <a:tcBdr/>
        <a:fill>
          <a:solidFill>
            <a:schemeClr val="accent1">
              <a:tint val="40000"/>
            </a:schemeClr>
          </a:solidFill>
        </a:fill>
      </a:tcStyle>
    </a:band1V>
    <a:band2V>
      <a:tcStyle>
        <a:tcBdr/>
      </a:tcStyle>
    </a:band2V>
    <a:lastCol>
      <a:tcTxStyle b="on">
        <a:fontRef idx="minor">
          <a:prstClr val="black"/>
        </a:fontRef>
        <a:schemeClr val="lt1"/>
      </a:tcTxStyle>
      <a:tcStyle>
        <a:tcBdr/>
        <a:fill>
          <a:solidFill>
            <a:schemeClr val="accent1"/>
          </a:solidFill>
        </a:fill>
      </a:tcStyle>
    </a:lastCol>
    <a:firstCol>
      <a:tcTxStyle b="on">
        <a:fontRef idx="minor">
          <a:prstClr val="black"/>
        </a:fontRef>
        <a:schemeClr val="lt1"/>
      </a:tcTxStyle>
      <a:tcStyle>
        <a:tcBdr/>
        <a:fill>
          <a:solidFill>
            <a:schemeClr val="accent1"/>
          </a:solidFill>
        </a:fill>
      </a:tcStyle>
    </a:firstCol>
    <a:lastRow>
      <a:tcTxStyle b="on">
        <a:fontRef idx="minor">
          <a:prstClr val="black"/>
        </a:fontRef>
        <a:schemeClr val="lt1"/>
      </a:tcTxStyle>
      <a:tcStyle>
        <a:tcBdr>
          <a:top>
            <a:ln w="38100" cmpd="sng">
              <a:solidFill>
                <a:schemeClr val="lt1"/>
              </a:solidFill>
            </a:ln>
          </a:top>
        </a:tcBdr>
        <a:fill>
          <a:solidFill>
            <a:schemeClr val="accent1"/>
          </a:solidFill>
        </a:fill>
      </a:tcStyle>
    </a:lastRow>
    <a:firstRow>
      <a:tcTxStyle b="on">
        <a:fontRef idx="minor">
          <a:prstClr val="black"/>
        </a:fontRef>
        <a:schemeClr val="lt1"/>
      </a:tcTxStyle>
      <a:tcStyle>
        <a:tcBdr>
          <a:bottom>
            <a:ln w="38100" cmpd="sng">
              <a:solidFill>
                <a:schemeClr val="lt1"/>
              </a:solidFill>
            </a:ln>
          </a:bottom>
        </a:tcBdr>
        <a:fill>
          <a:solidFill>
            <a:schemeClr val="accent1"/>
          </a:solidFill>
        </a:fill>
      </a:tcStyle>
    </a:firstRow>
  </a:tblStyle>
  <a:tblStyle styleId="{5940675A-B579-460E-94D1-54222C63F5DA}" styleName="无样式，网格型">
    <a:wholeTbl>
      <a:tcTxStyle>
        <a:fontRef idx="minor">
          <a:scrgbClr r="0" g="0" b="0"/>
        </a:fontRef>
        <a:schemeClr val="tx1"/>
      </a:tcTxStyle>
      <a:tcStyle>
        <a:tcBdr>
          <a:left>
            <a:ln w="12700" cmpd="sng">
              <a:solidFill>
                <a:schemeClr val="tx1"/>
              </a:solidFill>
            </a:ln>
          </a:left>
          <a:right>
            <a:ln w="12700" cmpd="sng">
              <a:solidFill>
                <a:schemeClr val="tx1"/>
              </a:solidFill>
            </a:ln>
          </a:right>
          <a:top>
            <a:ln w="12700" cmpd="sng">
              <a:solidFill>
                <a:schemeClr val="tx1"/>
              </a:solidFill>
            </a:ln>
          </a:top>
          <a:bottom>
            <a:ln w="12700" cmpd="sng">
              <a:solidFill>
                <a:schemeClr val="tx1"/>
              </a:solidFill>
            </a:ln>
          </a:bottom>
          <a:insideH>
            <a:ln w="12700" cmpd="sng">
              <a:solidFill>
                <a:schemeClr val="tx1"/>
              </a:solidFill>
            </a:ln>
          </a:insideH>
          <a:insideV>
            <a:ln w="12700" cmpd="sng">
              <a:solidFill>
                <a:schemeClr val="tx1"/>
              </a:solidFill>
            </a:ln>
          </a:insideV>
        </a:tcBdr>
        <a:fill>
          <a:noFill/>
        </a:fill>
      </a:tcStyle>
    </a:wholeTbl>
  </a:tblStyle>
  <a:tblStyle styleId="{2D5ABB26-0587-4C30-8999-92F81FD0307C}" styleName="无样式，无网格">
    <a:wholeTbl>
      <a:tcTxStyle>
        <a:fontRef idx="minor">
          <a:scrgbClr r="0" g="0" b="0"/>
        </a:fontRef>
        <a:schemeClr val="tx1"/>
      </a:tcTxStyle>
      <a:tcStyle>
        <a:tcBdr>
          <a:left>
            <a:ln>
              <a:noFill/>
            </a:ln>
          </a:left>
          <a:right>
            <a:ln>
              <a:noFill/>
            </a:ln>
          </a:right>
          <a:top>
            <a:ln>
              <a:noFill/>
            </a:ln>
          </a:top>
          <a:bottom>
            <a:ln>
              <a:noFill/>
            </a:ln>
          </a:bottom>
          <a:insideH>
            <a:ln>
              <a:noFill/>
            </a:ln>
          </a:insideH>
          <a:insideV>
            <a:ln>
              <a:noFill/>
            </a:ln>
          </a:insideV>
        </a:tcBdr>
        <a:fill>
          <a:noFill/>
        </a:fill>
      </a:tcStyle>
    </a:wholeTbl>
  </a:tblStyle>
</a:tblStyleLst>
</file>

<file path=ppt/viewProps.xml><?xml version="1.0" encoding="utf-8"?>
<p:viewPr xmlns:a="http://schemas.openxmlformats.org/drawingml/2006/main" xmlns:r="http://schemas.openxmlformats.org/officeDocument/2006/relationships" xmlns:p="http://schemas.openxmlformats.org/presentationml/2006/main">
  <p:normalViewPr>
    <p:restoredLeft sz="15620"/>
    <p:restoredTop sz="94660"/>
  </p:normalViewPr>
  <p:slideViewPr>
    <p:cSldViewPr>
      <p:cViewPr varScale="1">
        <p:scale>
          <a:sx n="97" d="100"/>
          <a:sy n="97" d="100"/>
        </p:scale>
        <p:origin x="948" y="48"/>
      </p:cViewPr>
      <p:guideLst>
        <p:guide orient="horz" pos="2160"/>
        <p:guide pos="2880"/>
      </p:guideLst>
    </p:cSldViewPr>
  </p:slideViewPr>
  <p:notesTextViewPr>
    <p:cViewPr>
      <p:scale>
        <a:sx n="100" d="100"/>
        <a:sy n="100" d="100"/>
      </p:scale>
      <p:origin x="0" y="0"/>
    </p:cViewPr>
  </p:notesTextViewPr>
  <p:gridSpacing cx="72008" cy="72008"/>
</p:viewPr>
</file>

<file path=ppt/_rels/presentation.xml.rels><?xml version="1.0" encoding="UTF-8" standalone="yes"?>
<Relationships xmlns="http://schemas.openxmlformats.org/package/2006/relationships"><Relationship Id="rId8" Type="http://schemas.openxmlformats.org/officeDocument/2006/relationships/slide" Target="slides/slide4.xml"/><Relationship Id="rId13" Type="http://schemas.openxmlformats.org/officeDocument/2006/relationships/slide" Target="slides/slide9.xml"/><Relationship Id="rId18" Type="http://schemas.openxmlformats.org/officeDocument/2006/relationships/slide" Target="slides/slide14.xml"/><Relationship Id="rId26" Type="http://schemas.openxmlformats.org/officeDocument/2006/relationships/theme" Target="theme/theme1.xml"/><Relationship Id="rId3" Type="http://schemas.openxmlformats.org/officeDocument/2006/relationships/customXml" Target="../customXml/item3.xml"/><Relationship Id="rId21" Type="http://schemas.openxmlformats.org/officeDocument/2006/relationships/slide" Target="slides/slide17.xml"/><Relationship Id="rId7" Type="http://schemas.openxmlformats.org/officeDocument/2006/relationships/slide" Target="slides/slide3.xml"/><Relationship Id="rId12" Type="http://schemas.openxmlformats.org/officeDocument/2006/relationships/slide" Target="slides/slide8.xml"/><Relationship Id="rId17" Type="http://schemas.openxmlformats.org/officeDocument/2006/relationships/slide" Target="slides/slide13.xml"/><Relationship Id="rId25" Type="http://schemas.openxmlformats.org/officeDocument/2006/relationships/viewProps" Target="viewProps.xml"/><Relationship Id="rId2" Type="http://schemas.openxmlformats.org/officeDocument/2006/relationships/customXml" Target="../customXml/item2.xml"/><Relationship Id="rId16" Type="http://schemas.openxmlformats.org/officeDocument/2006/relationships/slide" Target="slides/slide12.xml"/><Relationship Id="rId20" Type="http://schemas.openxmlformats.org/officeDocument/2006/relationships/slide" Target="slides/slide16.xml"/><Relationship Id="rId1" Type="http://schemas.openxmlformats.org/officeDocument/2006/relationships/customXml" Target="../customXml/item1.xml"/><Relationship Id="rId6" Type="http://schemas.openxmlformats.org/officeDocument/2006/relationships/slide" Target="slides/slide2.xml"/><Relationship Id="rId11" Type="http://schemas.openxmlformats.org/officeDocument/2006/relationships/slide" Target="slides/slide7.xml"/><Relationship Id="rId24" Type="http://schemas.openxmlformats.org/officeDocument/2006/relationships/presProps" Target="presProps.xml"/><Relationship Id="rId5" Type="http://schemas.openxmlformats.org/officeDocument/2006/relationships/slide" Target="slides/slide1.xml"/><Relationship Id="rId15" Type="http://schemas.openxmlformats.org/officeDocument/2006/relationships/slide" Target="slides/slide11.xml"/><Relationship Id="rId23" Type="http://schemas.openxmlformats.org/officeDocument/2006/relationships/slide" Target="slides/slide19.xml"/><Relationship Id="rId10" Type="http://schemas.openxmlformats.org/officeDocument/2006/relationships/slide" Target="slides/slide6.xml"/><Relationship Id="rId19" Type="http://schemas.openxmlformats.org/officeDocument/2006/relationships/slide" Target="slides/slide15.xml"/><Relationship Id="rId4" Type="http://schemas.openxmlformats.org/officeDocument/2006/relationships/slideMaster" Target="slideMasters/slideMaster1.xml"/><Relationship Id="rId9" Type="http://schemas.openxmlformats.org/officeDocument/2006/relationships/slide" Target="slides/slide5.xml"/><Relationship Id="rId14" Type="http://schemas.openxmlformats.org/officeDocument/2006/relationships/slide" Target="slides/slide10.xml"/><Relationship Id="rId22" Type="http://schemas.openxmlformats.org/officeDocument/2006/relationships/slide" Target="slides/slide18.xml"/><Relationship Id="rId27" Type="http://schemas.openxmlformats.org/officeDocument/2006/relationships/tableStyles" Target="tableStyles.xml"/></Relationships>
</file>

<file path=ppt/slideLayouts/_rels/slideLayout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0.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11.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2.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3.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4.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5.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6.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7.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8.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_rels/slideLayout9.xml.rels><?xml version="1.0" encoding="UTF-8" standalone="yes"?>
<Relationships xmlns="http://schemas.openxmlformats.org/package/2006/relationships"><Relationship Id="rId1" Type="http://schemas.openxmlformats.org/officeDocument/2006/relationships/slideMaster" Target="../slideMasters/slideMaster1.xml"/></Relationships>
</file>

<file path=ppt/slideLayouts/slideLayout1.xml><?xml version="1.0" encoding="utf-8"?>
<p:sldLayout xmlns:a="http://schemas.openxmlformats.org/drawingml/2006/main" xmlns:r="http://schemas.openxmlformats.org/officeDocument/2006/relationships" xmlns:p="http://schemas.openxmlformats.org/presentationml/2006/main" type="title" preserve="1">
  <p:cSld name="标题幻灯片">
    <p:spTree>
      <p:nvGrpSpPr>
        <p:cNvPr id="1" name=""/>
        <p:cNvGrpSpPr/>
        <p:nvPr/>
      </p:nvGrpSpPr>
      <p:grpSpPr>
        <a:xfrm>
          <a:off x="0" y="0"/>
          <a:ext cx="0" cy="0"/>
          <a:chOff x="0" y="0"/>
          <a:chExt cx="0" cy="0"/>
        </a:xfrm>
      </p:grpSpPr>
      <p:sp>
        <p:nvSpPr>
          <p:cNvPr id="2" name="标题 1"/>
          <p:cNvSpPr>
            <a:spLocks noGrp="1"/>
          </p:cNvSpPr>
          <p:nvPr>
            <p:ph type="ctrTitle"/>
          </p:nvPr>
        </p:nvSpPr>
        <p:spPr>
          <a:xfrm>
            <a:off x="685800" y="2130425"/>
            <a:ext cx="7772400" cy="1470025"/>
          </a:xfrm>
        </p:spPr>
        <p:txBody>
          <a:bodyPr/>
          <a:lstStyle/>
          <a:p>
            <a:r>
              <a:rPr lang="zh-CN" altLang="en-US"/>
              <a:t>单击此处编辑母版标题样式</a:t>
            </a:r>
          </a:p>
        </p:txBody>
      </p:sp>
      <p:sp>
        <p:nvSpPr>
          <p:cNvPr id="3" name="副标题 2"/>
          <p:cNvSpPr>
            <a:spLocks noGrp="1"/>
          </p:cNvSpPr>
          <p:nvPr>
            <p:ph type="subTitle" idx="1"/>
          </p:nvPr>
        </p:nvSpPr>
        <p:spPr>
          <a:xfrm>
            <a:off x="1371600" y="3886200"/>
            <a:ext cx="6400800" cy="1752600"/>
          </a:xfrm>
        </p:spPr>
        <p:txBody>
          <a:bodyPr/>
          <a:lstStyle>
            <a:lvl1pPr marL="0" indent="0" algn="ctr">
              <a:buNone/>
              <a:defRPr>
                <a:solidFill>
                  <a:schemeClr val="tx1">
                    <a:tint val="75000"/>
                  </a:schemeClr>
                </a:solidFill>
              </a:defRPr>
            </a:lvl1pPr>
            <a:lvl2pPr marL="457200" indent="0" algn="ctr">
              <a:buNone/>
              <a:defRPr>
                <a:solidFill>
                  <a:schemeClr val="tx1">
                    <a:tint val="75000"/>
                  </a:schemeClr>
                </a:solidFill>
              </a:defRPr>
            </a:lvl2pPr>
            <a:lvl3pPr marL="914400" indent="0" algn="ctr">
              <a:buNone/>
              <a:defRPr>
                <a:solidFill>
                  <a:schemeClr val="tx1">
                    <a:tint val="75000"/>
                  </a:schemeClr>
                </a:solidFill>
              </a:defRPr>
            </a:lvl3pPr>
            <a:lvl4pPr marL="1371600" indent="0" algn="ctr">
              <a:buNone/>
              <a:defRPr>
                <a:solidFill>
                  <a:schemeClr val="tx1">
                    <a:tint val="75000"/>
                  </a:schemeClr>
                </a:solidFill>
              </a:defRPr>
            </a:lvl4pPr>
            <a:lvl5pPr marL="1828800" indent="0" algn="ctr">
              <a:buNone/>
              <a:defRPr>
                <a:solidFill>
                  <a:schemeClr val="tx1">
                    <a:tint val="75000"/>
                  </a:schemeClr>
                </a:solidFill>
              </a:defRPr>
            </a:lvl5pPr>
            <a:lvl6pPr marL="2286000" indent="0" algn="ctr">
              <a:buNone/>
              <a:defRPr>
                <a:solidFill>
                  <a:schemeClr val="tx1">
                    <a:tint val="75000"/>
                  </a:schemeClr>
                </a:solidFill>
              </a:defRPr>
            </a:lvl6pPr>
            <a:lvl7pPr marL="2743200" indent="0" algn="ctr">
              <a:buNone/>
              <a:defRPr>
                <a:solidFill>
                  <a:schemeClr val="tx1">
                    <a:tint val="75000"/>
                  </a:schemeClr>
                </a:solidFill>
              </a:defRPr>
            </a:lvl7pPr>
            <a:lvl8pPr marL="3200400" indent="0" algn="ctr">
              <a:buNone/>
              <a:defRPr>
                <a:solidFill>
                  <a:schemeClr val="tx1">
                    <a:tint val="75000"/>
                  </a:schemeClr>
                </a:solidFill>
              </a:defRPr>
            </a:lvl8pPr>
            <a:lvl9pPr marL="3657600" indent="0" algn="ctr">
              <a:buNone/>
              <a:defRPr>
                <a:solidFill>
                  <a:schemeClr val="tx1">
                    <a:tint val="75000"/>
                  </a:schemeClr>
                </a:solidFill>
              </a:defRPr>
            </a:lvl9pPr>
          </a:lstStyle>
          <a:p>
            <a:r>
              <a:rPr lang="zh-CN" altLang="en-US"/>
              <a:t>单击此处编辑母版副标题样式</a:t>
            </a:r>
          </a:p>
        </p:txBody>
      </p:sp>
      <p:sp>
        <p:nvSpPr>
          <p:cNvPr id="4" name="日期占位符 3">
            <a:extLst>
              <a:ext uri="{FF2B5EF4-FFF2-40B4-BE49-F238E27FC236}">
                <a16:creationId xmlns:a16="http://schemas.microsoft.com/office/drawing/2014/main" xmlns="" id="{B110C47F-6B89-4DF5-8EBB-9C96B35D80E5}"/>
              </a:ext>
            </a:extLst>
          </p:cNvPr>
          <p:cNvSpPr>
            <a:spLocks noGrp="1"/>
          </p:cNvSpPr>
          <p:nvPr>
            <p:ph type="dt" sz="half" idx="10"/>
          </p:nvPr>
        </p:nvSpPr>
        <p:spPr/>
        <p:txBody>
          <a:bodyPr/>
          <a:lstStyle>
            <a:lvl1pPr>
              <a:defRPr/>
            </a:lvl1pPr>
          </a:lstStyle>
          <a:p>
            <a:pPr>
              <a:defRPr/>
            </a:pPr>
            <a:fld id="{732B9B2E-3987-4FEE-81E0-C361E4B49EEC}"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74E8F973-A40D-4E10-959A-6C3F2DA653D9}"/>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DE5CD3E8-B9CB-48D0-B62C-97CB63664703}"/>
              </a:ext>
            </a:extLst>
          </p:cNvPr>
          <p:cNvSpPr>
            <a:spLocks noGrp="1"/>
          </p:cNvSpPr>
          <p:nvPr>
            <p:ph type="sldNum" sz="quarter" idx="12"/>
          </p:nvPr>
        </p:nvSpPr>
        <p:spPr/>
        <p:txBody>
          <a:bodyPr/>
          <a:lstStyle>
            <a:lvl1pPr>
              <a:defRPr/>
            </a:lvl1pPr>
          </a:lstStyle>
          <a:p>
            <a:fld id="{C30D6D3F-FF66-480D-A3BF-A8C6018B9A39}" type="slidenum">
              <a:rPr lang="zh-CN" altLang="en-US"/>
              <a:pPr/>
              <a:t>‹#›</a:t>
            </a:fld>
            <a:endParaRPr lang="zh-CN" altLang="en-US"/>
          </a:p>
        </p:txBody>
      </p:sp>
    </p:spTree>
    <p:extLst>
      <p:ext uri="{BB962C8B-B14F-4D97-AF65-F5344CB8AC3E}">
        <p14:creationId xmlns:p14="http://schemas.microsoft.com/office/powerpoint/2010/main" val="3744746940"/>
      </p:ext>
    </p:extLst>
  </p:cSld>
  <p:clrMapOvr>
    <a:masterClrMapping/>
  </p:clrMapOvr>
</p:sldLayout>
</file>

<file path=ppt/slideLayouts/slideLayout10.xml><?xml version="1.0" encoding="utf-8"?>
<p:sldLayout xmlns:a="http://schemas.openxmlformats.org/drawingml/2006/main" xmlns:r="http://schemas.openxmlformats.org/officeDocument/2006/relationships" xmlns:p="http://schemas.openxmlformats.org/presentationml/2006/main" type="vertTx" preserve="1">
  <p:cSld name="标题和竖排文字">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竖排文字占位符 2"/>
          <p:cNvSpPr>
            <a:spLocks noGrp="1"/>
          </p:cNvSpPr>
          <p:nvPr>
            <p:ph type="body" orient="vert" idx="1"/>
          </p:nvPr>
        </p:nvSpPr>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0CF88EC4-3500-42F3-A844-36626FA83129}"/>
              </a:ext>
            </a:extLst>
          </p:cNvPr>
          <p:cNvSpPr>
            <a:spLocks noGrp="1"/>
          </p:cNvSpPr>
          <p:nvPr>
            <p:ph type="dt" sz="half" idx="10"/>
          </p:nvPr>
        </p:nvSpPr>
        <p:spPr/>
        <p:txBody>
          <a:bodyPr/>
          <a:lstStyle>
            <a:lvl1pPr>
              <a:defRPr/>
            </a:lvl1pPr>
          </a:lstStyle>
          <a:p>
            <a:pPr>
              <a:defRPr/>
            </a:pPr>
            <a:fld id="{355E1D3F-F635-43B1-81C4-FEB8953885B7}"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903CE3B2-3742-4133-80E3-7DC0EDB478BB}"/>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BDE4CE46-C667-4988-B6F7-3212A494DB36}"/>
              </a:ext>
            </a:extLst>
          </p:cNvPr>
          <p:cNvSpPr>
            <a:spLocks noGrp="1"/>
          </p:cNvSpPr>
          <p:nvPr>
            <p:ph type="sldNum" sz="quarter" idx="12"/>
          </p:nvPr>
        </p:nvSpPr>
        <p:spPr/>
        <p:txBody>
          <a:bodyPr/>
          <a:lstStyle>
            <a:lvl1pPr>
              <a:defRPr/>
            </a:lvl1pPr>
          </a:lstStyle>
          <a:p>
            <a:fld id="{C2F20634-0294-4019-ADC2-4C61E3641544}" type="slidenum">
              <a:rPr lang="zh-CN" altLang="en-US"/>
              <a:pPr/>
              <a:t>‹#›</a:t>
            </a:fld>
            <a:endParaRPr lang="zh-CN" altLang="en-US"/>
          </a:p>
        </p:txBody>
      </p:sp>
    </p:spTree>
    <p:extLst>
      <p:ext uri="{BB962C8B-B14F-4D97-AF65-F5344CB8AC3E}">
        <p14:creationId xmlns:p14="http://schemas.microsoft.com/office/powerpoint/2010/main" val="1164133121"/>
      </p:ext>
    </p:extLst>
  </p:cSld>
  <p:clrMapOvr>
    <a:masterClrMapping/>
  </p:clrMapOvr>
</p:sldLayout>
</file>

<file path=ppt/slideLayouts/slideLayout11.xml><?xml version="1.0" encoding="utf-8"?>
<p:sldLayout xmlns:a="http://schemas.openxmlformats.org/drawingml/2006/main" xmlns:r="http://schemas.openxmlformats.org/officeDocument/2006/relationships" xmlns:p="http://schemas.openxmlformats.org/presentationml/2006/main" type="vertTitleAndTx" preserve="1">
  <p:cSld name="垂直排列标题与文本">
    <p:spTree>
      <p:nvGrpSpPr>
        <p:cNvPr id="1" name=""/>
        <p:cNvGrpSpPr/>
        <p:nvPr/>
      </p:nvGrpSpPr>
      <p:grpSpPr>
        <a:xfrm>
          <a:off x="0" y="0"/>
          <a:ext cx="0" cy="0"/>
          <a:chOff x="0" y="0"/>
          <a:chExt cx="0" cy="0"/>
        </a:xfrm>
      </p:grpSpPr>
      <p:sp>
        <p:nvSpPr>
          <p:cNvPr id="2" name="竖排标题 1"/>
          <p:cNvSpPr>
            <a:spLocks noGrp="1"/>
          </p:cNvSpPr>
          <p:nvPr>
            <p:ph type="title" orient="vert"/>
          </p:nvPr>
        </p:nvSpPr>
        <p:spPr>
          <a:xfrm>
            <a:off x="6629400" y="274638"/>
            <a:ext cx="2057400" cy="5851525"/>
          </a:xfrm>
        </p:spPr>
        <p:txBody>
          <a:bodyPr vert="eaVert"/>
          <a:lstStyle/>
          <a:p>
            <a:r>
              <a:rPr lang="zh-CN" altLang="en-US"/>
              <a:t>单击此处编辑母版标题样式</a:t>
            </a:r>
          </a:p>
        </p:txBody>
      </p:sp>
      <p:sp>
        <p:nvSpPr>
          <p:cNvPr id="3" name="竖排文字占位符 2"/>
          <p:cNvSpPr>
            <a:spLocks noGrp="1"/>
          </p:cNvSpPr>
          <p:nvPr>
            <p:ph type="body" orient="vert" idx="1"/>
          </p:nvPr>
        </p:nvSpPr>
        <p:spPr>
          <a:xfrm>
            <a:off x="457200" y="274638"/>
            <a:ext cx="6019800" cy="5851525"/>
          </a:xfrm>
        </p:spPr>
        <p:txBody>
          <a:bodyPr vert="eaVert"/>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798BE700-990F-42F3-89F9-184040EFAAEB}"/>
              </a:ext>
            </a:extLst>
          </p:cNvPr>
          <p:cNvSpPr>
            <a:spLocks noGrp="1"/>
          </p:cNvSpPr>
          <p:nvPr>
            <p:ph type="dt" sz="half" idx="10"/>
          </p:nvPr>
        </p:nvSpPr>
        <p:spPr/>
        <p:txBody>
          <a:bodyPr/>
          <a:lstStyle>
            <a:lvl1pPr>
              <a:defRPr/>
            </a:lvl1pPr>
          </a:lstStyle>
          <a:p>
            <a:pPr>
              <a:defRPr/>
            </a:pPr>
            <a:fld id="{31237AE4-1CA1-4BD6-A59C-267D2926DB8B}"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ABBB8A06-2E51-49FC-975A-3AB0711A322E}"/>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5FB5C3BE-9303-4B29-8F4F-F5EE92436802}"/>
              </a:ext>
            </a:extLst>
          </p:cNvPr>
          <p:cNvSpPr>
            <a:spLocks noGrp="1"/>
          </p:cNvSpPr>
          <p:nvPr>
            <p:ph type="sldNum" sz="quarter" idx="12"/>
          </p:nvPr>
        </p:nvSpPr>
        <p:spPr/>
        <p:txBody>
          <a:bodyPr/>
          <a:lstStyle>
            <a:lvl1pPr>
              <a:defRPr/>
            </a:lvl1pPr>
          </a:lstStyle>
          <a:p>
            <a:fld id="{4AD5D381-9090-4739-BCF9-463136357550}" type="slidenum">
              <a:rPr lang="zh-CN" altLang="en-US"/>
              <a:pPr/>
              <a:t>‹#›</a:t>
            </a:fld>
            <a:endParaRPr lang="zh-CN" altLang="en-US"/>
          </a:p>
        </p:txBody>
      </p:sp>
    </p:spTree>
    <p:extLst>
      <p:ext uri="{BB962C8B-B14F-4D97-AF65-F5344CB8AC3E}">
        <p14:creationId xmlns:p14="http://schemas.microsoft.com/office/powerpoint/2010/main" val="3390379332"/>
      </p:ext>
    </p:extLst>
  </p:cSld>
  <p:clrMapOvr>
    <a:masterClrMapping/>
  </p:clrMapOvr>
</p:sldLayout>
</file>

<file path=ppt/slideLayouts/slideLayout2.xml><?xml version="1.0" encoding="utf-8"?>
<p:sldLayout xmlns:a="http://schemas.openxmlformats.org/drawingml/2006/main" xmlns:r="http://schemas.openxmlformats.org/officeDocument/2006/relationships" xmlns:p="http://schemas.openxmlformats.org/presentationml/2006/main" type="obj" preserve="1">
  <p:cSld name="标题和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idx="1"/>
          </p:nvPr>
        </p:nvSpPr>
        <p:spPr/>
        <p:txBody>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EE48FF52-939E-4FDE-87E5-385503F5E8D6}"/>
              </a:ext>
            </a:extLst>
          </p:cNvPr>
          <p:cNvSpPr>
            <a:spLocks noGrp="1"/>
          </p:cNvSpPr>
          <p:nvPr>
            <p:ph type="dt" sz="half" idx="10"/>
          </p:nvPr>
        </p:nvSpPr>
        <p:spPr/>
        <p:txBody>
          <a:bodyPr/>
          <a:lstStyle>
            <a:lvl1pPr>
              <a:defRPr/>
            </a:lvl1pPr>
          </a:lstStyle>
          <a:p>
            <a:pPr>
              <a:defRPr/>
            </a:pPr>
            <a:fld id="{0E741B97-ED81-43E9-ACB5-5664A230F179}"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BE5B6FFF-79BC-41BB-9B5E-C8C94A49A1F7}"/>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E326A589-0B22-49E2-8782-C645123F9DA8}"/>
              </a:ext>
            </a:extLst>
          </p:cNvPr>
          <p:cNvSpPr>
            <a:spLocks noGrp="1"/>
          </p:cNvSpPr>
          <p:nvPr>
            <p:ph type="sldNum" sz="quarter" idx="12"/>
          </p:nvPr>
        </p:nvSpPr>
        <p:spPr/>
        <p:txBody>
          <a:bodyPr/>
          <a:lstStyle>
            <a:lvl1pPr>
              <a:defRPr/>
            </a:lvl1pPr>
          </a:lstStyle>
          <a:p>
            <a:fld id="{305634E1-2BBA-45E4-B419-BF61D4D9820A}" type="slidenum">
              <a:rPr lang="zh-CN" altLang="en-US"/>
              <a:pPr/>
              <a:t>‹#›</a:t>
            </a:fld>
            <a:endParaRPr lang="zh-CN" altLang="en-US"/>
          </a:p>
        </p:txBody>
      </p:sp>
    </p:spTree>
    <p:extLst>
      <p:ext uri="{BB962C8B-B14F-4D97-AF65-F5344CB8AC3E}">
        <p14:creationId xmlns:p14="http://schemas.microsoft.com/office/powerpoint/2010/main" val="161807269"/>
      </p:ext>
    </p:extLst>
  </p:cSld>
  <p:clrMapOvr>
    <a:masterClrMapping/>
  </p:clrMapOvr>
</p:sldLayout>
</file>

<file path=ppt/slideLayouts/slideLayout3.xml><?xml version="1.0" encoding="utf-8"?>
<p:sldLayout xmlns:a="http://schemas.openxmlformats.org/drawingml/2006/main" xmlns:r="http://schemas.openxmlformats.org/officeDocument/2006/relationships" xmlns:p="http://schemas.openxmlformats.org/presentationml/2006/main" type="secHead" preserve="1">
  <p:cSld name="节标题">
    <p:spTree>
      <p:nvGrpSpPr>
        <p:cNvPr id="1" name=""/>
        <p:cNvGrpSpPr/>
        <p:nvPr/>
      </p:nvGrpSpPr>
      <p:grpSpPr>
        <a:xfrm>
          <a:off x="0" y="0"/>
          <a:ext cx="0" cy="0"/>
          <a:chOff x="0" y="0"/>
          <a:chExt cx="0" cy="0"/>
        </a:xfrm>
      </p:grpSpPr>
      <p:sp>
        <p:nvSpPr>
          <p:cNvPr id="2" name="标题 1"/>
          <p:cNvSpPr>
            <a:spLocks noGrp="1"/>
          </p:cNvSpPr>
          <p:nvPr>
            <p:ph type="title"/>
          </p:nvPr>
        </p:nvSpPr>
        <p:spPr>
          <a:xfrm>
            <a:off x="722313" y="4406900"/>
            <a:ext cx="7772400" cy="1362075"/>
          </a:xfrm>
        </p:spPr>
        <p:txBody>
          <a:bodyPr anchor="t"/>
          <a:lstStyle>
            <a:lvl1pPr algn="l">
              <a:defRPr sz="4000" b="1" cap="all"/>
            </a:lvl1pPr>
          </a:lstStyle>
          <a:p>
            <a:r>
              <a:rPr lang="zh-CN" altLang="en-US"/>
              <a:t>单击此处编辑母版标题样式</a:t>
            </a:r>
          </a:p>
        </p:txBody>
      </p:sp>
      <p:sp>
        <p:nvSpPr>
          <p:cNvPr id="3" name="文本占位符 2"/>
          <p:cNvSpPr>
            <a:spLocks noGrp="1"/>
          </p:cNvSpPr>
          <p:nvPr>
            <p:ph type="body" idx="1"/>
          </p:nvPr>
        </p:nvSpPr>
        <p:spPr>
          <a:xfrm>
            <a:off x="722313" y="2906713"/>
            <a:ext cx="7772400" cy="1500187"/>
          </a:xfrm>
        </p:spPr>
        <p:txBody>
          <a:bodyPr anchor="b"/>
          <a:lstStyle>
            <a:lvl1pPr marL="0" indent="0">
              <a:buNone/>
              <a:defRPr sz="2000">
                <a:solidFill>
                  <a:schemeClr val="tx1">
                    <a:tint val="75000"/>
                  </a:schemeClr>
                </a:solidFill>
              </a:defRPr>
            </a:lvl1pPr>
            <a:lvl2pPr marL="457200" indent="0">
              <a:buNone/>
              <a:defRPr sz="1800">
                <a:solidFill>
                  <a:schemeClr val="tx1">
                    <a:tint val="75000"/>
                  </a:schemeClr>
                </a:solidFill>
              </a:defRPr>
            </a:lvl2pPr>
            <a:lvl3pPr marL="914400" indent="0">
              <a:buNone/>
              <a:defRPr sz="1600">
                <a:solidFill>
                  <a:schemeClr val="tx1">
                    <a:tint val="75000"/>
                  </a:schemeClr>
                </a:solidFill>
              </a:defRPr>
            </a:lvl3pPr>
            <a:lvl4pPr marL="1371600" indent="0">
              <a:buNone/>
              <a:defRPr sz="1400">
                <a:solidFill>
                  <a:schemeClr val="tx1">
                    <a:tint val="75000"/>
                  </a:schemeClr>
                </a:solidFill>
              </a:defRPr>
            </a:lvl4pPr>
            <a:lvl5pPr marL="1828800" indent="0">
              <a:buNone/>
              <a:defRPr sz="1400">
                <a:solidFill>
                  <a:schemeClr val="tx1">
                    <a:tint val="75000"/>
                  </a:schemeClr>
                </a:solidFill>
              </a:defRPr>
            </a:lvl5pPr>
            <a:lvl6pPr marL="2286000" indent="0">
              <a:buNone/>
              <a:defRPr sz="1400">
                <a:solidFill>
                  <a:schemeClr val="tx1">
                    <a:tint val="75000"/>
                  </a:schemeClr>
                </a:solidFill>
              </a:defRPr>
            </a:lvl6pPr>
            <a:lvl7pPr marL="2743200" indent="0">
              <a:buNone/>
              <a:defRPr sz="1400">
                <a:solidFill>
                  <a:schemeClr val="tx1">
                    <a:tint val="75000"/>
                  </a:schemeClr>
                </a:solidFill>
              </a:defRPr>
            </a:lvl7pPr>
            <a:lvl8pPr marL="3200400" indent="0">
              <a:buNone/>
              <a:defRPr sz="1400">
                <a:solidFill>
                  <a:schemeClr val="tx1">
                    <a:tint val="75000"/>
                  </a:schemeClr>
                </a:solidFill>
              </a:defRPr>
            </a:lvl8pPr>
            <a:lvl9pPr marL="3657600" indent="0">
              <a:buNone/>
              <a:defRPr sz="1400">
                <a:solidFill>
                  <a:schemeClr val="tx1">
                    <a:tint val="75000"/>
                  </a:schemeClr>
                </a:solidFill>
              </a:defRPr>
            </a:lvl9pPr>
          </a:lstStyle>
          <a:p>
            <a:pPr lvl="0"/>
            <a:r>
              <a:rPr lang="zh-CN" altLang="en-US"/>
              <a:t>单击此处编辑母版文本样式</a:t>
            </a:r>
          </a:p>
        </p:txBody>
      </p:sp>
      <p:sp>
        <p:nvSpPr>
          <p:cNvPr id="4" name="日期占位符 3">
            <a:extLst>
              <a:ext uri="{FF2B5EF4-FFF2-40B4-BE49-F238E27FC236}">
                <a16:creationId xmlns:a16="http://schemas.microsoft.com/office/drawing/2014/main" xmlns="" id="{F1D4CDA8-2757-48C2-95F0-1D5190EF500A}"/>
              </a:ext>
            </a:extLst>
          </p:cNvPr>
          <p:cNvSpPr>
            <a:spLocks noGrp="1"/>
          </p:cNvSpPr>
          <p:nvPr>
            <p:ph type="dt" sz="half" idx="10"/>
          </p:nvPr>
        </p:nvSpPr>
        <p:spPr/>
        <p:txBody>
          <a:bodyPr/>
          <a:lstStyle>
            <a:lvl1pPr>
              <a:defRPr/>
            </a:lvl1pPr>
          </a:lstStyle>
          <a:p>
            <a:pPr>
              <a:defRPr/>
            </a:pPr>
            <a:fld id="{6CD62417-7233-43F4-BB20-4D0B60A088B7}"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76A75B80-ECA5-4777-BA5C-69790BBD3642}"/>
              </a:ext>
            </a:extLst>
          </p:cNvPr>
          <p:cNvSpPr>
            <a:spLocks noGrp="1"/>
          </p:cNvSpPr>
          <p:nvPr>
            <p:ph type="ftr" sz="quarter" idx="11"/>
          </p:nvPr>
        </p:nvSpPr>
        <p:spPr/>
        <p:txBody>
          <a:bodyPr/>
          <a:lstStyle>
            <a:lvl1pPr>
              <a:defRPr/>
            </a:lvl1pPr>
          </a:lstStyle>
          <a:p>
            <a:pPr>
              <a:defRPr/>
            </a:pPr>
            <a:endParaRPr lang="zh-CN" altLang="en-US"/>
          </a:p>
        </p:txBody>
      </p:sp>
      <p:sp>
        <p:nvSpPr>
          <p:cNvPr id="6" name="灯片编号占位符 5">
            <a:extLst>
              <a:ext uri="{FF2B5EF4-FFF2-40B4-BE49-F238E27FC236}">
                <a16:creationId xmlns:a16="http://schemas.microsoft.com/office/drawing/2014/main" xmlns="" id="{4B69A2F5-5FF9-44D8-8E08-3889E92EED4F}"/>
              </a:ext>
            </a:extLst>
          </p:cNvPr>
          <p:cNvSpPr>
            <a:spLocks noGrp="1"/>
          </p:cNvSpPr>
          <p:nvPr>
            <p:ph type="sldNum" sz="quarter" idx="12"/>
          </p:nvPr>
        </p:nvSpPr>
        <p:spPr/>
        <p:txBody>
          <a:bodyPr/>
          <a:lstStyle>
            <a:lvl1pPr>
              <a:defRPr/>
            </a:lvl1pPr>
          </a:lstStyle>
          <a:p>
            <a:fld id="{C98BC5DB-2B68-42A7-A2A0-BDE4FDFDDF1A}" type="slidenum">
              <a:rPr lang="zh-CN" altLang="en-US"/>
              <a:pPr/>
              <a:t>‹#›</a:t>
            </a:fld>
            <a:endParaRPr lang="zh-CN" altLang="en-US"/>
          </a:p>
        </p:txBody>
      </p:sp>
    </p:spTree>
    <p:extLst>
      <p:ext uri="{BB962C8B-B14F-4D97-AF65-F5344CB8AC3E}">
        <p14:creationId xmlns:p14="http://schemas.microsoft.com/office/powerpoint/2010/main" val="3578368328"/>
      </p:ext>
    </p:extLst>
  </p:cSld>
  <p:clrMapOvr>
    <a:masterClrMapping/>
  </p:clrMapOvr>
</p:sldLayout>
</file>

<file path=ppt/slideLayouts/slideLayout4.xml><?xml version="1.0" encoding="utf-8"?>
<p:sldLayout xmlns:a="http://schemas.openxmlformats.org/drawingml/2006/main" xmlns:r="http://schemas.openxmlformats.org/officeDocument/2006/relationships" xmlns:p="http://schemas.openxmlformats.org/presentationml/2006/main" type="twoObj" preserve="1">
  <p:cSld name="两栏内容">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内容占位符 2"/>
          <p:cNvSpPr>
            <a:spLocks noGrp="1"/>
          </p:cNvSpPr>
          <p:nvPr>
            <p:ph sz="half" idx="1"/>
          </p:nvPr>
        </p:nvSpPr>
        <p:spPr>
          <a:xfrm>
            <a:off x="457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内容占位符 3"/>
          <p:cNvSpPr>
            <a:spLocks noGrp="1"/>
          </p:cNvSpPr>
          <p:nvPr>
            <p:ph sz="half" idx="2"/>
          </p:nvPr>
        </p:nvSpPr>
        <p:spPr>
          <a:xfrm>
            <a:off x="4648200" y="1600200"/>
            <a:ext cx="4038600" cy="4525963"/>
          </a:xfrm>
        </p:spPr>
        <p:txBody>
          <a:bodyPr/>
          <a:lstStyle>
            <a:lvl1pPr>
              <a:defRPr sz="2800"/>
            </a:lvl1pPr>
            <a:lvl2pPr>
              <a:defRPr sz="2400"/>
            </a:lvl2pPr>
            <a:lvl3pPr>
              <a:defRPr sz="2000"/>
            </a:lvl3pPr>
            <a:lvl4pPr>
              <a:defRPr sz="1800"/>
            </a:lvl4pPr>
            <a:lvl5pPr>
              <a:defRPr sz="1800"/>
            </a:lvl5pPr>
            <a:lvl6pPr>
              <a:defRPr sz="1800"/>
            </a:lvl6pPr>
            <a:lvl7pPr>
              <a:defRPr sz="1800"/>
            </a:lvl7pPr>
            <a:lvl8pPr>
              <a:defRPr sz="1800"/>
            </a:lvl8pPr>
            <a:lvl9pPr>
              <a:defRPr sz="18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日期占位符 3">
            <a:extLst>
              <a:ext uri="{FF2B5EF4-FFF2-40B4-BE49-F238E27FC236}">
                <a16:creationId xmlns:a16="http://schemas.microsoft.com/office/drawing/2014/main" xmlns="" id="{55AFB8B6-6228-4341-BDE0-92DEF6B56ED3}"/>
              </a:ext>
            </a:extLst>
          </p:cNvPr>
          <p:cNvSpPr>
            <a:spLocks noGrp="1"/>
          </p:cNvSpPr>
          <p:nvPr>
            <p:ph type="dt" sz="half" idx="10"/>
          </p:nvPr>
        </p:nvSpPr>
        <p:spPr/>
        <p:txBody>
          <a:bodyPr/>
          <a:lstStyle>
            <a:lvl1pPr>
              <a:defRPr/>
            </a:lvl1pPr>
          </a:lstStyle>
          <a:p>
            <a:pPr>
              <a:defRPr/>
            </a:pPr>
            <a:fld id="{D3667BB0-58C9-40A8-B91F-2FCACC913A05}" type="datetimeFigureOut">
              <a:rPr lang="zh-CN" altLang="en-US"/>
              <a:pPr>
                <a:defRPr/>
              </a:pPr>
              <a:t>2020/6/4</a:t>
            </a:fld>
            <a:endParaRPr lang="zh-CN" altLang="en-US"/>
          </a:p>
        </p:txBody>
      </p:sp>
      <p:sp>
        <p:nvSpPr>
          <p:cNvPr id="6" name="页脚占位符 4">
            <a:extLst>
              <a:ext uri="{FF2B5EF4-FFF2-40B4-BE49-F238E27FC236}">
                <a16:creationId xmlns:a16="http://schemas.microsoft.com/office/drawing/2014/main" xmlns="" id="{6650B4C7-FA69-4214-B683-DF6ABDC9EBDB}"/>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6CE33585-FC11-4D5C-9A97-D6B5BFD81E50}"/>
              </a:ext>
            </a:extLst>
          </p:cNvPr>
          <p:cNvSpPr>
            <a:spLocks noGrp="1"/>
          </p:cNvSpPr>
          <p:nvPr>
            <p:ph type="sldNum" sz="quarter" idx="12"/>
          </p:nvPr>
        </p:nvSpPr>
        <p:spPr/>
        <p:txBody>
          <a:bodyPr/>
          <a:lstStyle>
            <a:lvl1pPr>
              <a:defRPr/>
            </a:lvl1pPr>
          </a:lstStyle>
          <a:p>
            <a:fld id="{46642D0E-0329-4C61-AB61-9F7C652527EE}" type="slidenum">
              <a:rPr lang="zh-CN" altLang="en-US"/>
              <a:pPr/>
              <a:t>‹#›</a:t>
            </a:fld>
            <a:endParaRPr lang="zh-CN" altLang="en-US"/>
          </a:p>
        </p:txBody>
      </p:sp>
    </p:spTree>
    <p:extLst>
      <p:ext uri="{BB962C8B-B14F-4D97-AF65-F5344CB8AC3E}">
        <p14:creationId xmlns:p14="http://schemas.microsoft.com/office/powerpoint/2010/main" val="191220024"/>
      </p:ext>
    </p:extLst>
  </p:cSld>
  <p:clrMapOvr>
    <a:masterClrMapping/>
  </p:clrMapOvr>
</p:sldLayout>
</file>

<file path=ppt/slideLayouts/slideLayout5.xml><?xml version="1.0" encoding="utf-8"?>
<p:sldLayout xmlns:a="http://schemas.openxmlformats.org/drawingml/2006/main" xmlns:r="http://schemas.openxmlformats.org/officeDocument/2006/relationships" xmlns:p="http://schemas.openxmlformats.org/presentationml/2006/main" type="twoTxTwoObj" preserve="1">
  <p:cSld name="比较">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lvl1pPr>
              <a:defRPr/>
            </a:lvl1pPr>
          </a:lstStyle>
          <a:p>
            <a:r>
              <a:rPr lang="zh-CN" altLang="en-US"/>
              <a:t>单击此处编辑母版标题样式</a:t>
            </a:r>
          </a:p>
        </p:txBody>
      </p:sp>
      <p:sp>
        <p:nvSpPr>
          <p:cNvPr id="3" name="文本占位符 2"/>
          <p:cNvSpPr>
            <a:spLocks noGrp="1"/>
          </p:cNvSpPr>
          <p:nvPr>
            <p:ph type="body" idx="1"/>
          </p:nvPr>
        </p:nvSpPr>
        <p:spPr>
          <a:xfrm>
            <a:off x="457200" y="1535113"/>
            <a:ext cx="4040188"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4" name="内容占位符 3"/>
          <p:cNvSpPr>
            <a:spLocks noGrp="1"/>
          </p:cNvSpPr>
          <p:nvPr>
            <p:ph sz="half" idx="2"/>
          </p:nvPr>
        </p:nvSpPr>
        <p:spPr>
          <a:xfrm>
            <a:off x="457200" y="2174875"/>
            <a:ext cx="4040188"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5" name="文本占位符 4"/>
          <p:cNvSpPr>
            <a:spLocks noGrp="1"/>
          </p:cNvSpPr>
          <p:nvPr>
            <p:ph type="body" sz="quarter" idx="3"/>
          </p:nvPr>
        </p:nvSpPr>
        <p:spPr>
          <a:xfrm>
            <a:off x="4645025" y="1535113"/>
            <a:ext cx="4041775" cy="639762"/>
          </a:xfrm>
        </p:spPr>
        <p:txBody>
          <a:bodyPr anchor="b"/>
          <a:lstStyle>
            <a:lvl1pPr marL="0" indent="0">
              <a:buNone/>
              <a:defRPr sz="2400" b="1"/>
            </a:lvl1pPr>
            <a:lvl2pPr marL="457200" indent="0">
              <a:buNone/>
              <a:defRPr sz="2000" b="1"/>
            </a:lvl2pPr>
            <a:lvl3pPr marL="914400" indent="0">
              <a:buNone/>
              <a:defRPr sz="1800" b="1"/>
            </a:lvl3pPr>
            <a:lvl4pPr marL="1371600" indent="0">
              <a:buNone/>
              <a:defRPr sz="1600" b="1"/>
            </a:lvl4pPr>
            <a:lvl5pPr marL="1828800" indent="0">
              <a:buNone/>
              <a:defRPr sz="1600" b="1"/>
            </a:lvl5pPr>
            <a:lvl6pPr marL="2286000" indent="0">
              <a:buNone/>
              <a:defRPr sz="1600" b="1"/>
            </a:lvl6pPr>
            <a:lvl7pPr marL="2743200" indent="0">
              <a:buNone/>
              <a:defRPr sz="1600" b="1"/>
            </a:lvl7pPr>
            <a:lvl8pPr marL="3200400" indent="0">
              <a:buNone/>
              <a:defRPr sz="1600" b="1"/>
            </a:lvl8pPr>
            <a:lvl9pPr marL="3657600" indent="0">
              <a:buNone/>
              <a:defRPr sz="1600" b="1"/>
            </a:lvl9pPr>
          </a:lstStyle>
          <a:p>
            <a:pPr lvl="0"/>
            <a:r>
              <a:rPr lang="zh-CN" altLang="en-US"/>
              <a:t>单击此处编辑母版文本样式</a:t>
            </a:r>
          </a:p>
        </p:txBody>
      </p:sp>
      <p:sp>
        <p:nvSpPr>
          <p:cNvPr id="6" name="内容占位符 5"/>
          <p:cNvSpPr>
            <a:spLocks noGrp="1"/>
          </p:cNvSpPr>
          <p:nvPr>
            <p:ph sz="quarter" idx="4"/>
          </p:nvPr>
        </p:nvSpPr>
        <p:spPr>
          <a:xfrm>
            <a:off x="4645025" y="2174875"/>
            <a:ext cx="4041775" cy="3951288"/>
          </a:xfrm>
        </p:spPr>
        <p:txBody>
          <a:bodyPr/>
          <a:lstStyle>
            <a:lvl1pPr>
              <a:defRPr sz="2400"/>
            </a:lvl1pPr>
            <a:lvl2pPr>
              <a:defRPr sz="2000"/>
            </a:lvl2pPr>
            <a:lvl3pPr>
              <a:defRPr sz="1800"/>
            </a:lvl3pPr>
            <a:lvl4pPr>
              <a:defRPr sz="1600"/>
            </a:lvl4pPr>
            <a:lvl5pPr>
              <a:defRPr sz="1600"/>
            </a:lvl5pPr>
            <a:lvl6pPr>
              <a:defRPr sz="1600"/>
            </a:lvl6pPr>
            <a:lvl7pPr>
              <a:defRPr sz="1600"/>
            </a:lvl7pPr>
            <a:lvl8pPr>
              <a:defRPr sz="1600"/>
            </a:lvl8pPr>
            <a:lvl9pPr>
              <a:defRPr sz="16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7" name="日期占位符 3">
            <a:extLst>
              <a:ext uri="{FF2B5EF4-FFF2-40B4-BE49-F238E27FC236}">
                <a16:creationId xmlns:a16="http://schemas.microsoft.com/office/drawing/2014/main" xmlns="" id="{1C9E93F1-9619-43E0-9EE8-E552100788D0}"/>
              </a:ext>
            </a:extLst>
          </p:cNvPr>
          <p:cNvSpPr>
            <a:spLocks noGrp="1"/>
          </p:cNvSpPr>
          <p:nvPr>
            <p:ph type="dt" sz="half" idx="10"/>
          </p:nvPr>
        </p:nvSpPr>
        <p:spPr/>
        <p:txBody>
          <a:bodyPr/>
          <a:lstStyle>
            <a:lvl1pPr>
              <a:defRPr/>
            </a:lvl1pPr>
          </a:lstStyle>
          <a:p>
            <a:pPr>
              <a:defRPr/>
            </a:pPr>
            <a:fld id="{D778409C-FF29-436B-8BCE-F8235D04BFCA}" type="datetimeFigureOut">
              <a:rPr lang="zh-CN" altLang="en-US"/>
              <a:pPr>
                <a:defRPr/>
              </a:pPr>
              <a:t>2020/6/4</a:t>
            </a:fld>
            <a:endParaRPr lang="zh-CN" altLang="en-US"/>
          </a:p>
        </p:txBody>
      </p:sp>
      <p:sp>
        <p:nvSpPr>
          <p:cNvPr id="8" name="页脚占位符 4">
            <a:extLst>
              <a:ext uri="{FF2B5EF4-FFF2-40B4-BE49-F238E27FC236}">
                <a16:creationId xmlns:a16="http://schemas.microsoft.com/office/drawing/2014/main" xmlns="" id="{EC13D8FA-7E85-488D-B3DA-83DB742526C0}"/>
              </a:ext>
            </a:extLst>
          </p:cNvPr>
          <p:cNvSpPr>
            <a:spLocks noGrp="1"/>
          </p:cNvSpPr>
          <p:nvPr>
            <p:ph type="ftr" sz="quarter" idx="11"/>
          </p:nvPr>
        </p:nvSpPr>
        <p:spPr/>
        <p:txBody>
          <a:bodyPr/>
          <a:lstStyle>
            <a:lvl1pPr>
              <a:defRPr/>
            </a:lvl1pPr>
          </a:lstStyle>
          <a:p>
            <a:pPr>
              <a:defRPr/>
            </a:pPr>
            <a:endParaRPr lang="zh-CN" altLang="en-US"/>
          </a:p>
        </p:txBody>
      </p:sp>
      <p:sp>
        <p:nvSpPr>
          <p:cNvPr id="9" name="灯片编号占位符 5">
            <a:extLst>
              <a:ext uri="{FF2B5EF4-FFF2-40B4-BE49-F238E27FC236}">
                <a16:creationId xmlns:a16="http://schemas.microsoft.com/office/drawing/2014/main" xmlns="" id="{C3304DE7-FB67-4CD9-B5E2-25561BB1F324}"/>
              </a:ext>
            </a:extLst>
          </p:cNvPr>
          <p:cNvSpPr>
            <a:spLocks noGrp="1"/>
          </p:cNvSpPr>
          <p:nvPr>
            <p:ph type="sldNum" sz="quarter" idx="12"/>
          </p:nvPr>
        </p:nvSpPr>
        <p:spPr/>
        <p:txBody>
          <a:bodyPr/>
          <a:lstStyle>
            <a:lvl1pPr>
              <a:defRPr/>
            </a:lvl1pPr>
          </a:lstStyle>
          <a:p>
            <a:fld id="{342552FB-1F24-42BB-8002-3231BD2C1798}" type="slidenum">
              <a:rPr lang="zh-CN" altLang="en-US"/>
              <a:pPr/>
              <a:t>‹#›</a:t>
            </a:fld>
            <a:endParaRPr lang="zh-CN" altLang="en-US"/>
          </a:p>
        </p:txBody>
      </p:sp>
    </p:spTree>
    <p:extLst>
      <p:ext uri="{BB962C8B-B14F-4D97-AF65-F5344CB8AC3E}">
        <p14:creationId xmlns:p14="http://schemas.microsoft.com/office/powerpoint/2010/main" val="573681720"/>
      </p:ext>
    </p:extLst>
  </p:cSld>
  <p:clrMapOvr>
    <a:masterClrMapping/>
  </p:clrMapOvr>
</p:sldLayout>
</file>

<file path=ppt/slideLayouts/slideLayout6.xml><?xml version="1.0" encoding="utf-8"?>
<p:sldLayout xmlns:a="http://schemas.openxmlformats.org/drawingml/2006/main" xmlns:r="http://schemas.openxmlformats.org/officeDocument/2006/relationships" xmlns:p="http://schemas.openxmlformats.org/presentationml/2006/main" type="titleOnly" preserve="1">
  <p:cSld name="仅标题">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zh-CN" altLang="en-US"/>
              <a:t>单击此处编辑母版标题样式</a:t>
            </a:r>
          </a:p>
        </p:txBody>
      </p:sp>
      <p:sp>
        <p:nvSpPr>
          <p:cNvPr id="3" name="日期占位符 3">
            <a:extLst>
              <a:ext uri="{FF2B5EF4-FFF2-40B4-BE49-F238E27FC236}">
                <a16:creationId xmlns:a16="http://schemas.microsoft.com/office/drawing/2014/main" xmlns="" id="{D0626586-46C0-435B-B20D-98DBFA92858D}"/>
              </a:ext>
            </a:extLst>
          </p:cNvPr>
          <p:cNvSpPr>
            <a:spLocks noGrp="1"/>
          </p:cNvSpPr>
          <p:nvPr>
            <p:ph type="dt" sz="half" idx="10"/>
          </p:nvPr>
        </p:nvSpPr>
        <p:spPr/>
        <p:txBody>
          <a:bodyPr/>
          <a:lstStyle>
            <a:lvl1pPr>
              <a:defRPr/>
            </a:lvl1pPr>
          </a:lstStyle>
          <a:p>
            <a:pPr>
              <a:defRPr/>
            </a:pPr>
            <a:fld id="{0BD92976-D0FA-4980-B07A-53946168ACE7}" type="datetimeFigureOut">
              <a:rPr lang="zh-CN" altLang="en-US"/>
              <a:pPr>
                <a:defRPr/>
              </a:pPr>
              <a:t>2020/6/4</a:t>
            </a:fld>
            <a:endParaRPr lang="zh-CN" altLang="en-US"/>
          </a:p>
        </p:txBody>
      </p:sp>
      <p:sp>
        <p:nvSpPr>
          <p:cNvPr id="4" name="页脚占位符 4">
            <a:extLst>
              <a:ext uri="{FF2B5EF4-FFF2-40B4-BE49-F238E27FC236}">
                <a16:creationId xmlns:a16="http://schemas.microsoft.com/office/drawing/2014/main" xmlns="" id="{7553E3D6-B8B3-4926-A44B-53660BA1A043}"/>
              </a:ext>
            </a:extLst>
          </p:cNvPr>
          <p:cNvSpPr>
            <a:spLocks noGrp="1"/>
          </p:cNvSpPr>
          <p:nvPr>
            <p:ph type="ftr" sz="quarter" idx="11"/>
          </p:nvPr>
        </p:nvSpPr>
        <p:spPr/>
        <p:txBody>
          <a:bodyPr/>
          <a:lstStyle>
            <a:lvl1pPr>
              <a:defRPr/>
            </a:lvl1pPr>
          </a:lstStyle>
          <a:p>
            <a:pPr>
              <a:defRPr/>
            </a:pPr>
            <a:endParaRPr lang="zh-CN" altLang="en-US"/>
          </a:p>
        </p:txBody>
      </p:sp>
      <p:sp>
        <p:nvSpPr>
          <p:cNvPr id="5" name="灯片编号占位符 5">
            <a:extLst>
              <a:ext uri="{FF2B5EF4-FFF2-40B4-BE49-F238E27FC236}">
                <a16:creationId xmlns:a16="http://schemas.microsoft.com/office/drawing/2014/main" xmlns="" id="{FAF66CFC-A553-426E-9CBE-D346BF9ABE13}"/>
              </a:ext>
            </a:extLst>
          </p:cNvPr>
          <p:cNvSpPr>
            <a:spLocks noGrp="1"/>
          </p:cNvSpPr>
          <p:nvPr>
            <p:ph type="sldNum" sz="quarter" idx="12"/>
          </p:nvPr>
        </p:nvSpPr>
        <p:spPr/>
        <p:txBody>
          <a:bodyPr/>
          <a:lstStyle>
            <a:lvl1pPr>
              <a:defRPr/>
            </a:lvl1pPr>
          </a:lstStyle>
          <a:p>
            <a:fld id="{58CDE1D4-373C-4E03-857A-2F630CAF20E0}" type="slidenum">
              <a:rPr lang="zh-CN" altLang="en-US"/>
              <a:pPr/>
              <a:t>‹#›</a:t>
            </a:fld>
            <a:endParaRPr lang="zh-CN" altLang="en-US"/>
          </a:p>
        </p:txBody>
      </p:sp>
    </p:spTree>
    <p:extLst>
      <p:ext uri="{BB962C8B-B14F-4D97-AF65-F5344CB8AC3E}">
        <p14:creationId xmlns:p14="http://schemas.microsoft.com/office/powerpoint/2010/main" val="2852949536"/>
      </p:ext>
    </p:extLst>
  </p:cSld>
  <p:clrMapOvr>
    <a:masterClrMapping/>
  </p:clrMapOvr>
</p:sldLayout>
</file>

<file path=ppt/slideLayouts/slideLayout7.xml><?xml version="1.0" encoding="utf-8"?>
<p:sldLayout xmlns:a="http://schemas.openxmlformats.org/drawingml/2006/main" xmlns:r="http://schemas.openxmlformats.org/officeDocument/2006/relationships" xmlns:p="http://schemas.openxmlformats.org/presentationml/2006/main" type="blank" preserve="1">
  <p:cSld name="空白">
    <p:spTree>
      <p:nvGrpSpPr>
        <p:cNvPr id="1" name=""/>
        <p:cNvGrpSpPr/>
        <p:nvPr/>
      </p:nvGrpSpPr>
      <p:grpSpPr>
        <a:xfrm>
          <a:off x="0" y="0"/>
          <a:ext cx="0" cy="0"/>
          <a:chOff x="0" y="0"/>
          <a:chExt cx="0" cy="0"/>
        </a:xfrm>
      </p:grpSpPr>
      <p:sp>
        <p:nvSpPr>
          <p:cNvPr id="2" name="日期占位符 3">
            <a:extLst>
              <a:ext uri="{FF2B5EF4-FFF2-40B4-BE49-F238E27FC236}">
                <a16:creationId xmlns:a16="http://schemas.microsoft.com/office/drawing/2014/main" xmlns="" id="{6412B74E-AC65-4E7B-A77C-BD3FEEB464BD}"/>
              </a:ext>
            </a:extLst>
          </p:cNvPr>
          <p:cNvSpPr>
            <a:spLocks noGrp="1"/>
          </p:cNvSpPr>
          <p:nvPr>
            <p:ph type="dt" sz="half" idx="10"/>
          </p:nvPr>
        </p:nvSpPr>
        <p:spPr/>
        <p:txBody>
          <a:bodyPr/>
          <a:lstStyle>
            <a:lvl1pPr>
              <a:defRPr/>
            </a:lvl1pPr>
          </a:lstStyle>
          <a:p>
            <a:pPr>
              <a:defRPr/>
            </a:pPr>
            <a:fld id="{EB44AFDE-743D-4267-9A24-51E5AD85971A}" type="datetimeFigureOut">
              <a:rPr lang="zh-CN" altLang="en-US"/>
              <a:pPr>
                <a:defRPr/>
              </a:pPr>
              <a:t>2020/6/4</a:t>
            </a:fld>
            <a:endParaRPr lang="zh-CN" altLang="en-US"/>
          </a:p>
        </p:txBody>
      </p:sp>
      <p:sp>
        <p:nvSpPr>
          <p:cNvPr id="3" name="页脚占位符 4">
            <a:extLst>
              <a:ext uri="{FF2B5EF4-FFF2-40B4-BE49-F238E27FC236}">
                <a16:creationId xmlns:a16="http://schemas.microsoft.com/office/drawing/2014/main" xmlns="" id="{6E1A172B-B8C2-4CF6-BC3A-0387B0A27F1B}"/>
              </a:ext>
            </a:extLst>
          </p:cNvPr>
          <p:cNvSpPr>
            <a:spLocks noGrp="1"/>
          </p:cNvSpPr>
          <p:nvPr>
            <p:ph type="ftr" sz="quarter" idx="11"/>
          </p:nvPr>
        </p:nvSpPr>
        <p:spPr/>
        <p:txBody>
          <a:bodyPr/>
          <a:lstStyle>
            <a:lvl1pPr>
              <a:defRPr/>
            </a:lvl1pPr>
          </a:lstStyle>
          <a:p>
            <a:pPr>
              <a:defRPr/>
            </a:pPr>
            <a:endParaRPr lang="zh-CN" altLang="en-US"/>
          </a:p>
        </p:txBody>
      </p:sp>
      <p:sp>
        <p:nvSpPr>
          <p:cNvPr id="4" name="灯片编号占位符 5">
            <a:extLst>
              <a:ext uri="{FF2B5EF4-FFF2-40B4-BE49-F238E27FC236}">
                <a16:creationId xmlns:a16="http://schemas.microsoft.com/office/drawing/2014/main" xmlns="" id="{E726501F-26A6-4DFC-9D66-493D37A0DA11}"/>
              </a:ext>
            </a:extLst>
          </p:cNvPr>
          <p:cNvSpPr>
            <a:spLocks noGrp="1"/>
          </p:cNvSpPr>
          <p:nvPr>
            <p:ph type="sldNum" sz="quarter" idx="12"/>
          </p:nvPr>
        </p:nvSpPr>
        <p:spPr/>
        <p:txBody>
          <a:bodyPr/>
          <a:lstStyle>
            <a:lvl1pPr>
              <a:defRPr/>
            </a:lvl1pPr>
          </a:lstStyle>
          <a:p>
            <a:fld id="{363F9452-ED8B-4FBC-BE5D-AE6765361420}" type="slidenum">
              <a:rPr lang="zh-CN" altLang="en-US"/>
              <a:pPr/>
              <a:t>‹#›</a:t>
            </a:fld>
            <a:endParaRPr lang="zh-CN" altLang="en-US"/>
          </a:p>
        </p:txBody>
      </p:sp>
    </p:spTree>
    <p:extLst>
      <p:ext uri="{BB962C8B-B14F-4D97-AF65-F5344CB8AC3E}">
        <p14:creationId xmlns:p14="http://schemas.microsoft.com/office/powerpoint/2010/main" val="2918507040"/>
      </p:ext>
    </p:extLst>
  </p:cSld>
  <p:clrMapOvr>
    <a:masterClrMapping/>
  </p:clrMapOvr>
</p:sldLayout>
</file>

<file path=ppt/slideLayouts/slideLayout8.xml><?xml version="1.0" encoding="utf-8"?>
<p:sldLayout xmlns:a="http://schemas.openxmlformats.org/drawingml/2006/main" xmlns:r="http://schemas.openxmlformats.org/officeDocument/2006/relationships" xmlns:p="http://schemas.openxmlformats.org/presentationml/2006/main" type="objTx" preserve="1">
  <p:cSld name="内容与标题">
    <p:spTree>
      <p:nvGrpSpPr>
        <p:cNvPr id="1" name=""/>
        <p:cNvGrpSpPr/>
        <p:nvPr/>
      </p:nvGrpSpPr>
      <p:grpSpPr>
        <a:xfrm>
          <a:off x="0" y="0"/>
          <a:ext cx="0" cy="0"/>
          <a:chOff x="0" y="0"/>
          <a:chExt cx="0" cy="0"/>
        </a:xfrm>
      </p:grpSpPr>
      <p:sp>
        <p:nvSpPr>
          <p:cNvPr id="2" name="标题 1"/>
          <p:cNvSpPr>
            <a:spLocks noGrp="1"/>
          </p:cNvSpPr>
          <p:nvPr>
            <p:ph type="title"/>
          </p:nvPr>
        </p:nvSpPr>
        <p:spPr>
          <a:xfrm>
            <a:off x="457200" y="273050"/>
            <a:ext cx="3008313" cy="1162050"/>
          </a:xfrm>
        </p:spPr>
        <p:txBody>
          <a:bodyPr anchor="b"/>
          <a:lstStyle>
            <a:lvl1pPr algn="l">
              <a:defRPr sz="2000" b="1"/>
            </a:lvl1pPr>
          </a:lstStyle>
          <a:p>
            <a:r>
              <a:rPr lang="zh-CN" altLang="en-US"/>
              <a:t>单击此处编辑母版标题样式</a:t>
            </a:r>
          </a:p>
        </p:txBody>
      </p:sp>
      <p:sp>
        <p:nvSpPr>
          <p:cNvPr id="3" name="内容占位符 2"/>
          <p:cNvSpPr>
            <a:spLocks noGrp="1"/>
          </p:cNvSpPr>
          <p:nvPr>
            <p:ph idx="1"/>
          </p:nvPr>
        </p:nvSpPr>
        <p:spPr>
          <a:xfrm>
            <a:off x="3575050" y="273050"/>
            <a:ext cx="5111750" cy="5853113"/>
          </a:xfrm>
        </p:spPr>
        <p:txBody>
          <a:bodyPr/>
          <a:lstStyle>
            <a:lvl1pPr>
              <a:defRPr sz="3200"/>
            </a:lvl1pPr>
            <a:lvl2pPr>
              <a:defRPr sz="2800"/>
            </a:lvl2pPr>
            <a:lvl3pPr>
              <a:defRPr sz="2400"/>
            </a:lvl3pPr>
            <a:lvl4pPr>
              <a:defRPr sz="2000"/>
            </a:lvl4pPr>
            <a:lvl5pPr>
              <a:defRPr sz="2000"/>
            </a:lvl5pPr>
            <a:lvl6pPr>
              <a:defRPr sz="2000"/>
            </a:lvl6pPr>
            <a:lvl7pPr>
              <a:defRPr sz="2000"/>
            </a:lvl7pPr>
            <a:lvl8pPr>
              <a:defRPr sz="2000"/>
            </a:lvl8pPr>
            <a:lvl9pPr>
              <a:defRPr sz="2000"/>
            </a:lvl9p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文本占位符 3"/>
          <p:cNvSpPr>
            <a:spLocks noGrp="1"/>
          </p:cNvSpPr>
          <p:nvPr>
            <p:ph type="body" sz="half" idx="2"/>
          </p:nvPr>
        </p:nvSpPr>
        <p:spPr>
          <a:xfrm>
            <a:off x="457200" y="1435100"/>
            <a:ext cx="3008313" cy="4691063"/>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335B0C30-19E8-4A46-A2B1-DAC1D4CB99EC}"/>
              </a:ext>
            </a:extLst>
          </p:cNvPr>
          <p:cNvSpPr>
            <a:spLocks noGrp="1"/>
          </p:cNvSpPr>
          <p:nvPr>
            <p:ph type="dt" sz="half" idx="10"/>
          </p:nvPr>
        </p:nvSpPr>
        <p:spPr/>
        <p:txBody>
          <a:bodyPr/>
          <a:lstStyle>
            <a:lvl1pPr>
              <a:defRPr/>
            </a:lvl1pPr>
          </a:lstStyle>
          <a:p>
            <a:pPr>
              <a:defRPr/>
            </a:pPr>
            <a:fld id="{98DDFD58-08B9-4441-A6DC-9A63B079C63A}" type="datetimeFigureOut">
              <a:rPr lang="zh-CN" altLang="en-US"/>
              <a:pPr>
                <a:defRPr/>
              </a:pPr>
              <a:t>2020/6/4</a:t>
            </a:fld>
            <a:endParaRPr lang="zh-CN" altLang="en-US"/>
          </a:p>
        </p:txBody>
      </p:sp>
      <p:sp>
        <p:nvSpPr>
          <p:cNvPr id="6" name="页脚占位符 4">
            <a:extLst>
              <a:ext uri="{FF2B5EF4-FFF2-40B4-BE49-F238E27FC236}">
                <a16:creationId xmlns:a16="http://schemas.microsoft.com/office/drawing/2014/main" xmlns="" id="{C37BC43F-9A76-4E8F-B72C-230F3DD19E5F}"/>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CAECBE87-3337-4369-B99D-ABBCE7CCD33C}"/>
              </a:ext>
            </a:extLst>
          </p:cNvPr>
          <p:cNvSpPr>
            <a:spLocks noGrp="1"/>
          </p:cNvSpPr>
          <p:nvPr>
            <p:ph type="sldNum" sz="quarter" idx="12"/>
          </p:nvPr>
        </p:nvSpPr>
        <p:spPr/>
        <p:txBody>
          <a:bodyPr/>
          <a:lstStyle>
            <a:lvl1pPr>
              <a:defRPr/>
            </a:lvl1pPr>
          </a:lstStyle>
          <a:p>
            <a:fld id="{373DA415-34A7-4A7B-AB8C-A5631C745CD8}" type="slidenum">
              <a:rPr lang="zh-CN" altLang="en-US"/>
              <a:pPr/>
              <a:t>‹#›</a:t>
            </a:fld>
            <a:endParaRPr lang="zh-CN" altLang="en-US"/>
          </a:p>
        </p:txBody>
      </p:sp>
    </p:spTree>
    <p:extLst>
      <p:ext uri="{BB962C8B-B14F-4D97-AF65-F5344CB8AC3E}">
        <p14:creationId xmlns:p14="http://schemas.microsoft.com/office/powerpoint/2010/main" val="1892604382"/>
      </p:ext>
    </p:extLst>
  </p:cSld>
  <p:clrMapOvr>
    <a:masterClrMapping/>
  </p:clrMapOvr>
</p:sldLayout>
</file>

<file path=ppt/slideLayouts/slideLayout9.xml><?xml version="1.0" encoding="utf-8"?>
<p:sldLayout xmlns:a="http://schemas.openxmlformats.org/drawingml/2006/main" xmlns:r="http://schemas.openxmlformats.org/officeDocument/2006/relationships" xmlns:p="http://schemas.openxmlformats.org/presentationml/2006/main" type="picTx" preserve="1">
  <p:cSld name="图片与标题">
    <p:spTree>
      <p:nvGrpSpPr>
        <p:cNvPr id="1" name=""/>
        <p:cNvGrpSpPr/>
        <p:nvPr/>
      </p:nvGrpSpPr>
      <p:grpSpPr>
        <a:xfrm>
          <a:off x="0" y="0"/>
          <a:ext cx="0" cy="0"/>
          <a:chOff x="0" y="0"/>
          <a:chExt cx="0" cy="0"/>
        </a:xfrm>
      </p:grpSpPr>
      <p:sp>
        <p:nvSpPr>
          <p:cNvPr id="2" name="标题 1"/>
          <p:cNvSpPr>
            <a:spLocks noGrp="1"/>
          </p:cNvSpPr>
          <p:nvPr>
            <p:ph type="title"/>
          </p:nvPr>
        </p:nvSpPr>
        <p:spPr>
          <a:xfrm>
            <a:off x="1792288" y="4800600"/>
            <a:ext cx="5486400" cy="566738"/>
          </a:xfrm>
        </p:spPr>
        <p:txBody>
          <a:bodyPr anchor="b"/>
          <a:lstStyle>
            <a:lvl1pPr algn="l">
              <a:defRPr sz="2000" b="1"/>
            </a:lvl1pPr>
          </a:lstStyle>
          <a:p>
            <a:r>
              <a:rPr lang="zh-CN" altLang="en-US"/>
              <a:t>单击此处编辑母版标题样式</a:t>
            </a:r>
          </a:p>
        </p:txBody>
      </p:sp>
      <p:sp>
        <p:nvSpPr>
          <p:cNvPr id="3" name="图片占位符 2"/>
          <p:cNvSpPr>
            <a:spLocks noGrp="1"/>
          </p:cNvSpPr>
          <p:nvPr>
            <p:ph type="pic" idx="1"/>
          </p:nvPr>
        </p:nvSpPr>
        <p:spPr>
          <a:xfrm>
            <a:off x="1792288" y="612775"/>
            <a:ext cx="5486400" cy="4114800"/>
          </a:xfrm>
        </p:spPr>
        <p:txBody>
          <a:bodyPr rtlCol="0">
            <a:normAutofit/>
          </a:bodyPr>
          <a:lstStyle>
            <a:lvl1pPr marL="0" indent="0">
              <a:buNone/>
              <a:defRPr sz="3200"/>
            </a:lvl1pPr>
            <a:lvl2pPr marL="457200" indent="0">
              <a:buNone/>
              <a:defRPr sz="2800"/>
            </a:lvl2pPr>
            <a:lvl3pPr marL="914400" indent="0">
              <a:buNone/>
              <a:defRPr sz="2400"/>
            </a:lvl3pPr>
            <a:lvl4pPr marL="1371600" indent="0">
              <a:buNone/>
              <a:defRPr sz="2000"/>
            </a:lvl4pPr>
            <a:lvl5pPr marL="1828800" indent="0">
              <a:buNone/>
              <a:defRPr sz="2000"/>
            </a:lvl5pPr>
            <a:lvl6pPr marL="2286000" indent="0">
              <a:buNone/>
              <a:defRPr sz="2000"/>
            </a:lvl6pPr>
            <a:lvl7pPr marL="2743200" indent="0">
              <a:buNone/>
              <a:defRPr sz="2000"/>
            </a:lvl7pPr>
            <a:lvl8pPr marL="3200400" indent="0">
              <a:buNone/>
              <a:defRPr sz="2000"/>
            </a:lvl8pPr>
            <a:lvl9pPr marL="3657600" indent="0">
              <a:buNone/>
              <a:defRPr sz="2000"/>
            </a:lvl9pPr>
          </a:lstStyle>
          <a:p>
            <a:pPr lvl="0"/>
            <a:endParaRPr lang="zh-CN" altLang="en-US" noProof="0"/>
          </a:p>
        </p:txBody>
      </p:sp>
      <p:sp>
        <p:nvSpPr>
          <p:cNvPr id="4" name="文本占位符 3"/>
          <p:cNvSpPr>
            <a:spLocks noGrp="1"/>
          </p:cNvSpPr>
          <p:nvPr>
            <p:ph type="body" sz="half" idx="2"/>
          </p:nvPr>
        </p:nvSpPr>
        <p:spPr>
          <a:xfrm>
            <a:off x="1792288" y="5367338"/>
            <a:ext cx="5486400" cy="804862"/>
          </a:xfrm>
        </p:spPr>
        <p:txBody>
          <a:bodyPr/>
          <a:lstStyle>
            <a:lvl1pPr marL="0" indent="0">
              <a:buNone/>
              <a:defRPr sz="1400"/>
            </a:lvl1pPr>
            <a:lvl2pPr marL="457200" indent="0">
              <a:buNone/>
              <a:defRPr sz="1200"/>
            </a:lvl2pPr>
            <a:lvl3pPr marL="914400" indent="0">
              <a:buNone/>
              <a:defRPr sz="1000"/>
            </a:lvl3pPr>
            <a:lvl4pPr marL="1371600" indent="0">
              <a:buNone/>
              <a:defRPr sz="900"/>
            </a:lvl4pPr>
            <a:lvl5pPr marL="1828800" indent="0">
              <a:buNone/>
              <a:defRPr sz="900"/>
            </a:lvl5pPr>
            <a:lvl6pPr marL="2286000" indent="0">
              <a:buNone/>
              <a:defRPr sz="900"/>
            </a:lvl6pPr>
            <a:lvl7pPr marL="2743200" indent="0">
              <a:buNone/>
              <a:defRPr sz="900"/>
            </a:lvl7pPr>
            <a:lvl8pPr marL="3200400" indent="0">
              <a:buNone/>
              <a:defRPr sz="900"/>
            </a:lvl8pPr>
            <a:lvl9pPr marL="3657600" indent="0">
              <a:buNone/>
              <a:defRPr sz="900"/>
            </a:lvl9pPr>
          </a:lstStyle>
          <a:p>
            <a:pPr lvl="0"/>
            <a:r>
              <a:rPr lang="zh-CN" altLang="en-US"/>
              <a:t>单击此处编辑母版文本样式</a:t>
            </a:r>
          </a:p>
        </p:txBody>
      </p:sp>
      <p:sp>
        <p:nvSpPr>
          <p:cNvPr id="5" name="日期占位符 3">
            <a:extLst>
              <a:ext uri="{FF2B5EF4-FFF2-40B4-BE49-F238E27FC236}">
                <a16:creationId xmlns:a16="http://schemas.microsoft.com/office/drawing/2014/main" xmlns="" id="{4026F3CC-DE42-440B-9438-85661B0E7147}"/>
              </a:ext>
            </a:extLst>
          </p:cNvPr>
          <p:cNvSpPr>
            <a:spLocks noGrp="1"/>
          </p:cNvSpPr>
          <p:nvPr>
            <p:ph type="dt" sz="half" idx="10"/>
          </p:nvPr>
        </p:nvSpPr>
        <p:spPr/>
        <p:txBody>
          <a:bodyPr/>
          <a:lstStyle>
            <a:lvl1pPr>
              <a:defRPr/>
            </a:lvl1pPr>
          </a:lstStyle>
          <a:p>
            <a:pPr>
              <a:defRPr/>
            </a:pPr>
            <a:fld id="{399108CB-7855-4E9D-9FB7-7D6EA3D916FF}" type="datetimeFigureOut">
              <a:rPr lang="zh-CN" altLang="en-US"/>
              <a:pPr>
                <a:defRPr/>
              </a:pPr>
              <a:t>2020/6/4</a:t>
            </a:fld>
            <a:endParaRPr lang="zh-CN" altLang="en-US"/>
          </a:p>
        </p:txBody>
      </p:sp>
      <p:sp>
        <p:nvSpPr>
          <p:cNvPr id="6" name="页脚占位符 4">
            <a:extLst>
              <a:ext uri="{FF2B5EF4-FFF2-40B4-BE49-F238E27FC236}">
                <a16:creationId xmlns:a16="http://schemas.microsoft.com/office/drawing/2014/main" xmlns="" id="{FB276A53-61D0-4C42-A886-27AB1244A74E}"/>
              </a:ext>
            </a:extLst>
          </p:cNvPr>
          <p:cNvSpPr>
            <a:spLocks noGrp="1"/>
          </p:cNvSpPr>
          <p:nvPr>
            <p:ph type="ftr" sz="quarter" idx="11"/>
          </p:nvPr>
        </p:nvSpPr>
        <p:spPr/>
        <p:txBody>
          <a:bodyPr/>
          <a:lstStyle>
            <a:lvl1pPr>
              <a:defRPr/>
            </a:lvl1pPr>
          </a:lstStyle>
          <a:p>
            <a:pPr>
              <a:defRPr/>
            </a:pPr>
            <a:endParaRPr lang="zh-CN" altLang="en-US"/>
          </a:p>
        </p:txBody>
      </p:sp>
      <p:sp>
        <p:nvSpPr>
          <p:cNvPr id="7" name="灯片编号占位符 5">
            <a:extLst>
              <a:ext uri="{FF2B5EF4-FFF2-40B4-BE49-F238E27FC236}">
                <a16:creationId xmlns:a16="http://schemas.microsoft.com/office/drawing/2014/main" xmlns="" id="{2E0B979F-84E2-48CA-94C0-728A7C79A3B8}"/>
              </a:ext>
            </a:extLst>
          </p:cNvPr>
          <p:cNvSpPr>
            <a:spLocks noGrp="1"/>
          </p:cNvSpPr>
          <p:nvPr>
            <p:ph type="sldNum" sz="quarter" idx="12"/>
          </p:nvPr>
        </p:nvSpPr>
        <p:spPr/>
        <p:txBody>
          <a:bodyPr/>
          <a:lstStyle>
            <a:lvl1pPr>
              <a:defRPr/>
            </a:lvl1pPr>
          </a:lstStyle>
          <a:p>
            <a:fld id="{82E71615-5787-4E5D-8E4C-FE9B7FE4222F}" type="slidenum">
              <a:rPr lang="zh-CN" altLang="en-US"/>
              <a:pPr/>
              <a:t>‹#›</a:t>
            </a:fld>
            <a:endParaRPr lang="zh-CN" altLang="en-US"/>
          </a:p>
        </p:txBody>
      </p:sp>
    </p:spTree>
    <p:extLst>
      <p:ext uri="{BB962C8B-B14F-4D97-AF65-F5344CB8AC3E}">
        <p14:creationId xmlns:p14="http://schemas.microsoft.com/office/powerpoint/2010/main" val="3516869635"/>
      </p:ext>
    </p:extLst>
  </p:cSld>
  <p:clrMapOvr>
    <a:masterClrMapping/>
  </p:clrMapOvr>
</p:sldLayout>
</file>

<file path=ppt/slideMasters/_rels/slideMaster1.xml.rels><?xml version="1.0" encoding="UTF-8" standalone="yes"?>
<Relationships xmlns="http://schemas.openxmlformats.org/package/2006/relationships"><Relationship Id="rId8" Type="http://schemas.openxmlformats.org/officeDocument/2006/relationships/slideLayout" Target="../slideLayouts/slideLayout8.xml"/><Relationship Id="rId3" Type="http://schemas.openxmlformats.org/officeDocument/2006/relationships/slideLayout" Target="../slideLayouts/slideLayout3.xml"/><Relationship Id="rId7" Type="http://schemas.openxmlformats.org/officeDocument/2006/relationships/slideLayout" Target="../slideLayouts/slideLayout7.xml"/><Relationship Id="rId12" Type="http://schemas.openxmlformats.org/officeDocument/2006/relationships/theme" Target="../theme/theme1.xml"/><Relationship Id="rId2" Type="http://schemas.openxmlformats.org/officeDocument/2006/relationships/slideLayout" Target="../slideLayouts/slideLayout2.xml"/><Relationship Id="rId1" Type="http://schemas.openxmlformats.org/officeDocument/2006/relationships/slideLayout" Target="../slideLayouts/slideLayout1.xml"/><Relationship Id="rId6" Type="http://schemas.openxmlformats.org/officeDocument/2006/relationships/slideLayout" Target="../slideLayouts/slideLayout6.xml"/><Relationship Id="rId11" Type="http://schemas.openxmlformats.org/officeDocument/2006/relationships/slideLayout" Target="../slideLayouts/slideLayout11.xml"/><Relationship Id="rId5" Type="http://schemas.openxmlformats.org/officeDocument/2006/relationships/slideLayout" Target="../slideLayouts/slideLayout5.xml"/><Relationship Id="rId10" Type="http://schemas.openxmlformats.org/officeDocument/2006/relationships/slideLayout" Target="../slideLayouts/slideLayout10.xml"/><Relationship Id="rId4" Type="http://schemas.openxmlformats.org/officeDocument/2006/relationships/slideLayout" Target="../slideLayouts/slideLayout4.xml"/><Relationship Id="rId9" Type="http://schemas.openxmlformats.org/officeDocument/2006/relationships/slideLayout" Target="../slideLayouts/slideLayout9.xml"/></Relationships>
</file>

<file path=ppt/slideMasters/slideMaster1.xml><?xml version="1.0" encoding="utf-8"?>
<p:sldMaster xmlns:a="http://schemas.openxmlformats.org/drawingml/2006/main" xmlns:r="http://schemas.openxmlformats.org/officeDocument/2006/relationships" xmlns:p="http://schemas.openxmlformats.org/presentationml/2006/main">
  <p:cSld>
    <p:bg>
      <p:bgPr>
        <a:solidFill>
          <a:schemeClr val="bg1"/>
        </a:solidFill>
        <a:effectLst/>
      </p:bgPr>
    </p:bg>
    <p:spTree>
      <p:nvGrpSpPr>
        <p:cNvPr id="1" name=""/>
        <p:cNvGrpSpPr/>
        <p:nvPr/>
      </p:nvGrpSpPr>
      <p:grpSpPr>
        <a:xfrm>
          <a:off x="0" y="0"/>
          <a:ext cx="0" cy="0"/>
          <a:chOff x="0" y="0"/>
          <a:chExt cx="0" cy="0"/>
        </a:xfrm>
      </p:grpSpPr>
      <p:sp>
        <p:nvSpPr>
          <p:cNvPr id="1026" name="标题占位符 1">
            <a:extLst>
              <a:ext uri="{FF2B5EF4-FFF2-40B4-BE49-F238E27FC236}">
                <a16:creationId xmlns:a16="http://schemas.microsoft.com/office/drawing/2014/main" xmlns="" id="{C6067352-EBC0-4314-B2F7-BD78E16AEB4D}"/>
              </a:ext>
            </a:extLst>
          </p:cNvPr>
          <p:cNvSpPr>
            <a:spLocks noGrp="1"/>
          </p:cNvSpPr>
          <p:nvPr>
            <p:ph type="title"/>
          </p:nvPr>
        </p:nvSpPr>
        <p:spPr bwMode="auto">
          <a:xfrm>
            <a:off x="457200" y="274638"/>
            <a:ext cx="8229600" cy="1143000"/>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ctr" anchorCtr="0" compatLnSpc="1">
            <a:prstTxWarp prst="textNoShape">
              <a:avLst/>
            </a:prstTxWarp>
          </a:bodyPr>
          <a:lstStyle/>
          <a:p>
            <a:pPr lvl="0"/>
            <a:r>
              <a:rPr lang="zh-CN" altLang="en-US"/>
              <a:t>单击此处编辑母版标题样式</a:t>
            </a:r>
          </a:p>
        </p:txBody>
      </p:sp>
      <p:sp>
        <p:nvSpPr>
          <p:cNvPr id="1027" name="文本占位符 2">
            <a:extLst>
              <a:ext uri="{FF2B5EF4-FFF2-40B4-BE49-F238E27FC236}">
                <a16:creationId xmlns:a16="http://schemas.microsoft.com/office/drawing/2014/main" xmlns="" id="{68E4C134-0C2B-4F63-8C8B-E141694A2C6D}"/>
              </a:ext>
            </a:extLst>
          </p:cNvPr>
          <p:cNvSpPr>
            <a:spLocks noGrp="1"/>
          </p:cNvSpPr>
          <p:nvPr>
            <p:ph type="body" idx="1"/>
          </p:nvPr>
        </p:nvSpPr>
        <p:spPr bwMode="auto">
          <a:xfrm>
            <a:off x="457200" y="1600200"/>
            <a:ext cx="8229600" cy="4525963"/>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vert="horz" wrap="square" lIns="91440" tIns="45720" rIns="91440" bIns="45720" numCol="1" anchor="t" anchorCtr="0" compatLnSpc="1">
            <a:prstTxWarp prst="textNoShape">
              <a:avLst/>
            </a:prstTxWarp>
          </a:bodyPr>
          <a:lstStyle/>
          <a:p>
            <a:pPr lvl="0"/>
            <a:r>
              <a:rPr lang="zh-CN" altLang="en-US"/>
              <a:t>单击此处编辑母版文本样式</a:t>
            </a:r>
          </a:p>
          <a:p>
            <a:pPr lvl="1"/>
            <a:r>
              <a:rPr lang="zh-CN" altLang="en-US"/>
              <a:t>第二级</a:t>
            </a:r>
          </a:p>
          <a:p>
            <a:pPr lvl="2"/>
            <a:r>
              <a:rPr lang="zh-CN" altLang="en-US"/>
              <a:t>第三级</a:t>
            </a:r>
          </a:p>
          <a:p>
            <a:pPr lvl="3"/>
            <a:r>
              <a:rPr lang="zh-CN" altLang="en-US"/>
              <a:t>第四级</a:t>
            </a:r>
          </a:p>
          <a:p>
            <a:pPr lvl="4"/>
            <a:r>
              <a:rPr lang="zh-CN" altLang="en-US"/>
              <a:t>第五级</a:t>
            </a:r>
          </a:p>
        </p:txBody>
      </p:sp>
      <p:sp>
        <p:nvSpPr>
          <p:cNvPr id="4" name="日期占位符 3">
            <a:extLst>
              <a:ext uri="{FF2B5EF4-FFF2-40B4-BE49-F238E27FC236}">
                <a16:creationId xmlns:a16="http://schemas.microsoft.com/office/drawing/2014/main" xmlns="" id="{ACB4897F-276A-4AA1-A7E7-F999F714325B}"/>
              </a:ext>
            </a:extLst>
          </p:cNvPr>
          <p:cNvSpPr>
            <a:spLocks noGrp="1"/>
          </p:cNvSpPr>
          <p:nvPr>
            <p:ph type="dt" sz="half" idx="2"/>
          </p:nvPr>
        </p:nvSpPr>
        <p:spPr>
          <a:xfrm>
            <a:off x="457200" y="6356350"/>
            <a:ext cx="2133600" cy="365125"/>
          </a:xfrm>
          <a:prstGeom prst="rect">
            <a:avLst/>
          </a:prstGeom>
        </p:spPr>
        <p:txBody>
          <a:bodyPr vert="horz" lIns="91440" tIns="45720" rIns="91440" bIns="45720" rtlCol="0" anchor="ctr"/>
          <a:lstStyle>
            <a:lvl1pPr algn="l" fontAlgn="auto">
              <a:spcBef>
                <a:spcPts val="0"/>
              </a:spcBef>
              <a:spcAft>
                <a:spcPts val="0"/>
              </a:spcAft>
              <a:defRPr sz="1200">
                <a:solidFill>
                  <a:schemeClr val="tx1">
                    <a:tint val="75000"/>
                  </a:schemeClr>
                </a:solidFill>
                <a:latin typeface="+mn-lt"/>
                <a:ea typeface="+mn-ea"/>
                <a:cs typeface="+mn-cs"/>
              </a:defRPr>
            </a:lvl1pPr>
          </a:lstStyle>
          <a:p>
            <a:pPr>
              <a:defRPr/>
            </a:pPr>
            <a:fld id="{AF5AC724-7819-442F-BD1E-76C4EAD63087}" type="datetimeFigureOut">
              <a:rPr lang="zh-CN" altLang="en-US"/>
              <a:pPr>
                <a:defRPr/>
              </a:pPr>
              <a:t>2020/6/4</a:t>
            </a:fld>
            <a:endParaRPr lang="zh-CN" altLang="en-US"/>
          </a:p>
        </p:txBody>
      </p:sp>
      <p:sp>
        <p:nvSpPr>
          <p:cNvPr id="5" name="页脚占位符 4">
            <a:extLst>
              <a:ext uri="{FF2B5EF4-FFF2-40B4-BE49-F238E27FC236}">
                <a16:creationId xmlns:a16="http://schemas.microsoft.com/office/drawing/2014/main" xmlns="" id="{4D1F7188-AA10-4EB5-B408-0CA61450C2CE}"/>
              </a:ext>
            </a:extLst>
          </p:cNvPr>
          <p:cNvSpPr>
            <a:spLocks noGrp="1"/>
          </p:cNvSpPr>
          <p:nvPr>
            <p:ph type="ftr" sz="quarter" idx="3"/>
          </p:nvPr>
        </p:nvSpPr>
        <p:spPr>
          <a:xfrm>
            <a:off x="3124200" y="6356350"/>
            <a:ext cx="2895600" cy="365125"/>
          </a:xfrm>
          <a:prstGeom prst="rect">
            <a:avLst/>
          </a:prstGeom>
        </p:spPr>
        <p:txBody>
          <a:bodyPr vert="horz" lIns="91440" tIns="45720" rIns="91440" bIns="45720" rtlCol="0" anchor="ctr"/>
          <a:lstStyle>
            <a:lvl1pPr algn="ctr" fontAlgn="auto">
              <a:spcBef>
                <a:spcPts val="0"/>
              </a:spcBef>
              <a:spcAft>
                <a:spcPts val="0"/>
              </a:spcAft>
              <a:defRPr sz="1200">
                <a:solidFill>
                  <a:schemeClr val="tx1">
                    <a:tint val="75000"/>
                  </a:schemeClr>
                </a:solidFill>
                <a:latin typeface="+mn-lt"/>
                <a:ea typeface="+mn-ea"/>
                <a:cs typeface="+mn-cs"/>
              </a:defRPr>
            </a:lvl1pPr>
          </a:lstStyle>
          <a:p>
            <a:pPr>
              <a:defRPr/>
            </a:pPr>
            <a:endParaRPr lang="zh-CN" altLang="en-US"/>
          </a:p>
        </p:txBody>
      </p:sp>
      <p:sp>
        <p:nvSpPr>
          <p:cNvPr id="6" name="灯片编号占位符 5">
            <a:extLst>
              <a:ext uri="{FF2B5EF4-FFF2-40B4-BE49-F238E27FC236}">
                <a16:creationId xmlns:a16="http://schemas.microsoft.com/office/drawing/2014/main" xmlns="" id="{A52AF63E-D503-40C0-AB0B-693F33750635}"/>
              </a:ext>
            </a:extLst>
          </p:cNvPr>
          <p:cNvSpPr>
            <a:spLocks noGrp="1"/>
          </p:cNvSpPr>
          <p:nvPr>
            <p:ph type="sldNum" sz="quarter" idx="4"/>
          </p:nvPr>
        </p:nvSpPr>
        <p:spPr>
          <a:xfrm>
            <a:off x="6553200" y="6356350"/>
            <a:ext cx="2133600" cy="365125"/>
          </a:xfrm>
          <a:prstGeom prst="rect">
            <a:avLst/>
          </a:prstGeom>
        </p:spPr>
        <p:txBody>
          <a:bodyPr vert="horz" wrap="square" lIns="91440" tIns="45720" rIns="91440" bIns="45720" numCol="1" anchor="ctr" anchorCtr="0" compatLnSpc="1">
            <a:prstTxWarp prst="textNoShape">
              <a:avLst/>
            </a:prstTxWarp>
          </a:bodyPr>
          <a:lstStyle>
            <a:lvl1pPr algn="r">
              <a:defRPr sz="1200">
                <a:solidFill>
                  <a:srgbClr val="898989"/>
                </a:solidFill>
                <a:latin typeface="Calibri" panose="020F0502020204030204" pitchFamily="34" charset="0"/>
              </a:defRPr>
            </a:lvl1pPr>
          </a:lstStyle>
          <a:p>
            <a:fld id="{017E9CD2-D266-496F-A23B-65DDCBC48B98}" type="slidenum">
              <a:rPr lang="zh-CN" altLang="en-US"/>
              <a:pPr/>
              <a:t>‹#›</a:t>
            </a:fld>
            <a:endParaRPr lang="zh-CN" altLang="en-US"/>
          </a:p>
        </p:txBody>
      </p:sp>
    </p:spTree>
  </p:cSld>
  <p:clrMap bg1="lt1" tx1="dk1" bg2="lt2" tx2="dk2" accent1="accent1" accent2="accent2" accent3="accent3" accent4="accent4" accent5="accent5" accent6="accent6" hlink="hlink" folHlink="folHlink"/>
  <p:sldLayoutIdLst>
    <p:sldLayoutId id="2147483649" r:id="rId1"/>
    <p:sldLayoutId id="2147483650" r:id="rId2"/>
    <p:sldLayoutId id="2147483651" r:id="rId3"/>
    <p:sldLayoutId id="2147483652" r:id="rId4"/>
    <p:sldLayoutId id="2147483653" r:id="rId5"/>
    <p:sldLayoutId id="2147483654" r:id="rId6"/>
    <p:sldLayoutId id="2147483655" r:id="rId7"/>
    <p:sldLayoutId id="2147483656" r:id="rId8"/>
    <p:sldLayoutId id="2147483657" r:id="rId9"/>
    <p:sldLayoutId id="2147483658" r:id="rId10"/>
    <p:sldLayoutId id="2147483659" r:id="rId11"/>
  </p:sldLayoutIdLst>
  <p:txStyles>
    <p:titleStyle>
      <a:lvl1pPr algn="ctr" rtl="0" eaLnBrk="0" fontAlgn="base" hangingPunct="0">
        <a:spcBef>
          <a:spcPct val="0"/>
        </a:spcBef>
        <a:spcAft>
          <a:spcPct val="0"/>
        </a:spcAft>
        <a:defRPr sz="4400" kern="1200">
          <a:solidFill>
            <a:schemeClr val="tx1"/>
          </a:solidFill>
          <a:latin typeface="+mj-lt"/>
          <a:ea typeface="+mj-ea"/>
          <a:cs typeface="+mj-cs"/>
        </a:defRPr>
      </a:lvl1pPr>
      <a:lvl2pPr algn="ctr" rtl="0" eaLnBrk="0" fontAlgn="base" hangingPunct="0">
        <a:spcBef>
          <a:spcPct val="0"/>
        </a:spcBef>
        <a:spcAft>
          <a:spcPct val="0"/>
        </a:spcAft>
        <a:defRPr sz="4400">
          <a:solidFill>
            <a:schemeClr val="tx1"/>
          </a:solidFill>
          <a:latin typeface="Calibri" pitchFamily="34" charset="0"/>
          <a:ea typeface="宋体" pitchFamily="2" charset="-122"/>
        </a:defRPr>
      </a:lvl2pPr>
      <a:lvl3pPr algn="ctr" rtl="0" eaLnBrk="0" fontAlgn="base" hangingPunct="0">
        <a:spcBef>
          <a:spcPct val="0"/>
        </a:spcBef>
        <a:spcAft>
          <a:spcPct val="0"/>
        </a:spcAft>
        <a:defRPr sz="4400">
          <a:solidFill>
            <a:schemeClr val="tx1"/>
          </a:solidFill>
          <a:latin typeface="Calibri" pitchFamily="34" charset="0"/>
          <a:ea typeface="宋体" pitchFamily="2" charset="-122"/>
        </a:defRPr>
      </a:lvl3pPr>
      <a:lvl4pPr algn="ctr" rtl="0" eaLnBrk="0" fontAlgn="base" hangingPunct="0">
        <a:spcBef>
          <a:spcPct val="0"/>
        </a:spcBef>
        <a:spcAft>
          <a:spcPct val="0"/>
        </a:spcAft>
        <a:defRPr sz="4400">
          <a:solidFill>
            <a:schemeClr val="tx1"/>
          </a:solidFill>
          <a:latin typeface="Calibri" pitchFamily="34" charset="0"/>
          <a:ea typeface="宋体" pitchFamily="2" charset="-122"/>
        </a:defRPr>
      </a:lvl4pPr>
      <a:lvl5pPr algn="ctr" rtl="0" eaLnBrk="0" fontAlgn="base" hangingPunct="0">
        <a:spcBef>
          <a:spcPct val="0"/>
        </a:spcBef>
        <a:spcAft>
          <a:spcPct val="0"/>
        </a:spcAft>
        <a:defRPr sz="4400">
          <a:solidFill>
            <a:schemeClr val="tx1"/>
          </a:solidFill>
          <a:latin typeface="Calibri" pitchFamily="34" charset="0"/>
          <a:ea typeface="宋体" pitchFamily="2" charset="-122"/>
        </a:defRPr>
      </a:lvl5pPr>
      <a:lvl6pPr marL="457200" algn="ctr" rtl="0" fontAlgn="base">
        <a:spcBef>
          <a:spcPct val="0"/>
        </a:spcBef>
        <a:spcAft>
          <a:spcPct val="0"/>
        </a:spcAft>
        <a:defRPr sz="4400">
          <a:solidFill>
            <a:schemeClr val="tx1"/>
          </a:solidFill>
          <a:latin typeface="Calibri" pitchFamily="34" charset="0"/>
          <a:ea typeface="宋体" pitchFamily="2" charset="-122"/>
        </a:defRPr>
      </a:lvl6pPr>
      <a:lvl7pPr marL="914400" algn="ctr" rtl="0" fontAlgn="base">
        <a:spcBef>
          <a:spcPct val="0"/>
        </a:spcBef>
        <a:spcAft>
          <a:spcPct val="0"/>
        </a:spcAft>
        <a:defRPr sz="4400">
          <a:solidFill>
            <a:schemeClr val="tx1"/>
          </a:solidFill>
          <a:latin typeface="Calibri" pitchFamily="34" charset="0"/>
          <a:ea typeface="宋体" pitchFamily="2" charset="-122"/>
        </a:defRPr>
      </a:lvl7pPr>
      <a:lvl8pPr marL="1371600" algn="ctr" rtl="0" fontAlgn="base">
        <a:spcBef>
          <a:spcPct val="0"/>
        </a:spcBef>
        <a:spcAft>
          <a:spcPct val="0"/>
        </a:spcAft>
        <a:defRPr sz="4400">
          <a:solidFill>
            <a:schemeClr val="tx1"/>
          </a:solidFill>
          <a:latin typeface="Calibri" pitchFamily="34" charset="0"/>
          <a:ea typeface="宋体" pitchFamily="2" charset="-122"/>
        </a:defRPr>
      </a:lvl8pPr>
      <a:lvl9pPr marL="1828800" algn="ctr" rtl="0" fontAlgn="base">
        <a:spcBef>
          <a:spcPct val="0"/>
        </a:spcBef>
        <a:spcAft>
          <a:spcPct val="0"/>
        </a:spcAft>
        <a:defRPr sz="4400">
          <a:solidFill>
            <a:schemeClr val="tx1"/>
          </a:solidFill>
          <a:latin typeface="Calibri" pitchFamily="34" charset="0"/>
          <a:ea typeface="宋体" pitchFamily="2" charset="-122"/>
        </a:defRPr>
      </a:lvl9pPr>
    </p:titleStyle>
    <p:bodyStyle>
      <a:lvl1pPr marL="342900" indent="-342900" algn="l" rtl="0" eaLnBrk="0" fontAlgn="base" hangingPunct="0">
        <a:spcBef>
          <a:spcPct val="20000"/>
        </a:spcBef>
        <a:spcAft>
          <a:spcPct val="0"/>
        </a:spcAft>
        <a:buFont typeface="Arial" panose="020B0604020202020204" pitchFamily="34" charset="0"/>
        <a:buChar char="•"/>
        <a:defRPr sz="3200" kern="1200">
          <a:solidFill>
            <a:schemeClr val="tx1"/>
          </a:solidFill>
          <a:latin typeface="+mn-lt"/>
          <a:ea typeface="+mn-ea"/>
          <a:cs typeface="+mn-cs"/>
        </a:defRPr>
      </a:lvl1pPr>
      <a:lvl2pPr marL="742950" indent="-285750" algn="l" rtl="0" eaLnBrk="0" fontAlgn="base" hangingPunct="0">
        <a:spcBef>
          <a:spcPct val="20000"/>
        </a:spcBef>
        <a:spcAft>
          <a:spcPct val="0"/>
        </a:spcAft>
        <a:buFont typeface="Arial" panose="020B0604020202020204" pitchFamily="34" charset="0"/>
        <a:buChar char="–"/>
        <a:defRPr sz="2800" kern="1200">
          <a:solidFill>
            <a:schemeClr val="tx1"/>
          </a:solidFill>
          <a:latin typeface="+mn-lt"/>
          <a:ea typeface="+mn-ea"/>
          <a:cs typeface="+mn-cs"/>
        </a:defRPr>
      </a:lvl2pPr>
      <a:lvl3pPr marL="1143000" indent="-228600" algn="l" rtl="0" eaLnBrk="0" fontAlgn="base" hangingPunct="0">
        <a:spcBef>
          <a:spcPct val="20000"/>
        </a:spcBef>
        <a:spcAft>
          <a:spcPct val="0"/>
        </a:spcAft>
        <a:buFont typeface="Arial" panose="020B0604020202020204" pitchFamily="34" charset="0"/>
        <a:buChar char="•"/>
        <a:defRPr sz="2400" kern="1200">
          <a:solidFill>
            <a:schemeClr val="tx1"/>
          </a:solidFill>
          <a:latin typeface="+mn-lt"/>
          <a:ea typeface="+mn-ea"/>
          <a:cs typeface="+mn-cs"/>
        </a:defRPr>
      </a:lvl3pPr>
      <a:lvl4pPr marL="16002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4pPr>
      <a:lvl5pPr marL="2057400" indent="-228600" algn="l" rtl="0" eaLnBrk="0" fontAlgn="base" hangingPunct="0">
        <a:spcBef>
          <a:spcPct val="20000"/>
        </a:spcBef>
        <a:spcAft>
          <a:spcPct val="0"/>
        </a:spcAft>
        <a:buFont typeface="Arial" panose="020B0604020202020204" pitchFamily="34" charset="0"/>
        <a:buChar char="»"/>
        <a:defRPr sz="2000" kern="1200">
          <a:solidFill>
            <a:schemeClr val="tx1"/>
          </a:solidFill>
          <a:latin typeface="+mn-lt"/>
          <a:ea typeface="+mn-ea"/>
          <a:cs typeface="+mn-cs"/>
        </a:defRPr>
      </a:lvl5pPr>
      <a:lvl6pPr marL="25146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6pPr>
      <a:lvl7pPr marL="29718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7pPr>
      <a:lvl8pPr marL="34290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8pPr>
      <a:lvl9pPr marL="3886200" indent="-228600" algn="l" defTabSz="914400" rtl="0" eaLnBrk="1" latinLnBrk="0" hangingPunct="1">
        <a:spcBef>
          <a:spcPct val="20000"/>
        </a:spcBef>
        <a:buFont typeface="Arial" pitchFamily="34" charset="0"/>
        <a:buChar char="•"/>
        <a:defRPr sz="2000" kern="1200">
          <a:solidFill>
            <a:schemeClr val="tx1"/>
          </a:solidFill>
          <a:latin typeface="+mn-lt"/>
          <a:ea typeface="+mn-ea"/>
          <a:cs typeface="+mn-cs"/>
        </a:defRPr>
      </a:lvl9pPr>
    </p:bodyStyle>
    <p:otherStyle>
      <a:defPPr>
        <a:defRPr lang="zh-CN"/>
      </a:defPPr>
      <a:lvl1pPr marL="0" algn="l" defTabSz="914400" rtl="0" eaLnBrk="1" latinLnBrk="0" hangingPunct="1">
        <a:defRPr sz="1800" kern="1200">
          <a:solidFill>
            <a:schemeClr val="tx1"/>
          </a:solidFill>
          <a:latin typeface="+mn-lt"/>
          <a:ea typeface="+mn-ea"/>
          <a:cs typeface="+mn-cs"/>
        </a:defRPr>
      </a:lvl1pPr>
      <a:lvl2pPr marL="457200" algn="l" defTabSz="914400" rtl="0" eaLnBrk="1" latinLnBrk="0" hangingPunct="1">
        <a:defRPr sz="1800" kern="1200">
          <a:solidFill>
            <a:schemeClr val="tx1"/>
          </a:solidFill>
          <a:latin typeface="+mn-lt"/>
          <a:ea typeface="+mn-ea"/>
          <a:cs typeface="+mn-cs"/>
        </a:defRPr>
      </a:lvl2pPr>
      <a:lvl3pPr marL="914400" algn="l" defTabSz="914400" rtl="0" eaLnBrk="1" latinLnBrk="0" hangingPunct="1">
        <a:defRPr sz="1800" kern="1200">
          <a:solidFill>
            <a:schemeClr val="tx1"/>
          </a:solidFill>
          <a:latin typeface="+mn-lt"/>
          <a:ea typeface="+mn-ea"/>
          <a:cs typeface="+mn-cs"/>
        </a:defRPr>
      </a:lvl3pPr>
      <a:lvl4pPr marL="1371600" algn="l" defTabSz="914400" rtl="0" eaLnBrk="1" latinLnBrk="0" hangingPunct="1">
        <a:defRPr sz="1800" kern="1200">
          <a:solidFill>
            <a:schemeClr val="tx1"/>
          </a:solidFill>
          <a:latin typeface="+mn-lt"/>
          <a:ea typeface="+mn-ea"/>
          <a:cs typeface="+mn-cs"/>
        </a:defRPr>
      </a:lvl4pPr>
      <a:lvl5pPr marL="1828800" algn="l" defTabSz="914400" rtl="0" eaLnBrk="1" latinLnBrk="0" hangingPunct="1">
        <a:defRPr sz="1800" kern="1200">
          <a:solidFill>
            <a:schemeClr val="tx1"/>
          </a:solidFill>
          <a:latin typeface="+mn-lt"/>
          <a:ea typeface="+mn-ea"/>
          <a:cs typeface="+mn-cs"/>
        </a:defRPr>
      </a:lvl5pPr>
      <a:lvl6pPr marL="2286000" algn="l" defTabSz="914400" rtl="0" eaLnBrk="1" latinLnBrk="0" hangingPunct="1">
        <a:defRPr sz="1800" kern="1200">
          <a:solidFill>
            <a:schemeClr val="tx1"/>
          </a:solidFill>
          <a:latin typeface="+mn-lt"/>
          <a:ea typeface="+mn-ea"/>
          <a:cs typeface="+mn-cs"/>
        </a:defRPr>
      </a:lvl6pPr>
      <a:lvl7pPr marL="2743200" algn="l" defTabSz="914400" rtl="0" eaLnBrk="1" latinLnBrk="0" hangingPunct="1">
        <a:defRPr sz="1800" kern="1200">
          <a:solidFill>
            <a:schemeClr val="tx1"/>
          </a:solidFill>
          <a:latin typeface="+mn-lt"/>
          <a:ea typeface="+mn-ea"/>
          <a:cs typeface="+mn-cs"/>
        </a:defRPr>
      </a:lvl7pPr>
      <a:lvl8pPr marL="3200400" algn="l" defTabSz="914400" rtl="0" eaLnBrk="1" latinLnBrk="0" hangingPunct="1">
        <a:defRPr sz="1800" kern="1200">
          <a:solidFill>
            <a:schemeClr val="tx1"/>
          </a:solidFill>
          <a:latin typeface="+mn-lt"/>
          <a:ea typeface="+mn-ea"/>
          <a:cs typeface="+mn-cs"/>
        </a:defRPr>
      </a:lvl8pPr>
      <a:lvl9pPr marL="3657600" algn="l" defTabSz="914400" rtl="0" eaLnBrk="1" latinLnBrk="0" hangingPunct="1">
        <a:defRPr sz="1800" kern="1200">
          <a:solidFill>
            <a:schemeClr val="tx1"/>
          </a:solidFill>
          <a:latin typeface="+mn-lt"/>
          <a:ea typeface="+mn-ea"/>
          <a:cs typeface="+mn-cs"/>
        </a:defRPr>
      </a:lvl9pPr>
    </p:otherStyle>
  </p:txStyles>
</p:sldMaster>
</file>

<file path=ppt/slides/_rels/slide1.xml.rels><?xml version="1.0" encoding="UTF-8" standalone="yes"?>
<Relationships xmlns="http://schemas.openxmlformats.org/package/2006/relationships"><Relationship Id="rId1" Type="http://schemas.openxmlformats.org/officeDocument/2006/relationships/slideLayout" Target="../slideLayouts/slideLayout1.xml"/></Relationships>
</file>

<file path=ppt/slides/_rels/slide10.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1.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2.xml.rels><?xml version="1.0" encoding="UTF-8" standalone="yes"?>
<Relationships xmlns="http://schemas.openxmlformats.org/package/2006/relationships"><Relationship Id="rId2" Type="http://schemas.openxmlformats.org/officeDocument/2006/relationships/image" Target="../media/image4.png"/><Relationship Id="rId1" Type="http://schemas.openxmlformats.org/officeDocument/2006/relationships/slideLayout" Target="../slideLayouts/slideLayout2.xml"/></Relationships>
</file>

<file path=ppt/slides/_rels/slide1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5.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6.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7.xml.rels><?xml version="1.0" encoding="UTF-8" standalone="yes"?>
<Relationships xmlns="http://schemas.openxmlformats.org/package/2006/relationships"><Relationship Id="rId2" Type="http://schemas.openxmlformats.org/officeDocument/2006/relationships/image" Target="../media/image40.png"/><Relationship Id="rId1" Type="http://schemas.openxmlformats.org/officeDocument/2006/relationships/slideLayout" Target="../slideLayouts/slideLayout2.xml"/></Relationships>
</file>

<file path=ppt/slides/_rels/slide1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19.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2.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3.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4.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5.xml.rels><?xml version="1.0" encoding="UTF-8" standalone="yes"?>
<Relationships xmlns="http://schemas.openxmlformats.org/package/2006/relationships"><Relationship Id="rId2" Type="http://schemas.openxmlformats.org/officeDocument/2006/relationships/image" Target="../media/image1.png"/><Relationship Id="rId1" Type="http://schemas.openxmlformats.org/officeDocument/2006/relationships/slideLayout" Target="../slideLayouts/slideLayout2.xml"/></Relationships>
</file>

<file path=ppt/slides/_rels/slide6.xml.rels><?xml version="1.0" encoding="UTF-8" standalone="yes"?>
<Relationships xmlns="http://schemas.openxmlformats.org/package/2006/relationships"><Relationship Id="rId2" Type="http://schemas.openxmlformats.org/officeDocument/2006/relationships/image" Target="../media/image2.png"/><Relationship Id="rId1" Type="http://schemas.openxmlformats.org/officeDocument/2006/relationships/slideLayout" Target="../slideLayouts/slideLayout2.xml"/></Relationships>
</file>

<file path=ppt/slides/_rels/slide7.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8.xml.rels><?xml version="1.0" encoding="UTF-8" standalone="yes"?>
<Relationships xmlns="http://schemas.openxmlformats.org/package/2006/relationships"><Relationship Id="rId1" Type="http://schemas.openxmlformats.org/officeDocument/2006/relationships/slideLayout" Target="../slideLayouts/slideLayout2.xml"/></Relationships>
</file>

<file path=ppt/slides/_rels/slide9.xml.rels><?xml version="1.0" encoding="UTF-8" standalone="yes"?>
<Relationships xmlns="http://schemas.openxmlformats.org/package/2006/relationships"><Relationship Id="rId2" Type="http://schemas.openxmlformats.org/officeDocument/2006/relationships/image" Target="../media/image3.png"/><Relationship Id="rId1" Type="http://schemas.openxmlformats.org/officeDocument/2006/relationships/slideLayout" Target="../slideLayouts/slideLayout2.xml"/></Relationships>
</file>

<file path=ppt/slides/slide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050" name="标题 1">
            <a:extLst>
              <a:ext uri="{FF2B5EF4-FFF2-40B4-BE49-F238E27FC236}">
                <a16:creationId xmlns:a16="http://schemas.microsoft.com/office/drawing/2014/main" xmlns="" id="{B4E3CC63-70F9-46A6-91D9-ABDCD9CE0BE6}"/>
              </a:ext>
            </a:extLst>
          </p:cNvPr>
          <p:cNvSpPr>
            <a:spLocks noGrp="1"/>
          </p:cNvSpPr>
          <p:nvPr>
            <p:ph type="ctrTitle"/>
          </p:nvPr>
        </p:nvSpPr>
        <p:spPr>
          <a:xfrm>
            <a:off x="250825" y="188913"/>
            <a:ext cx="5616575" cy="1470025"/>
          </a:xfrm>
        </p:spPr>
        <p:txBody>
          <a:bodyPr/>
          <a:lstStyle/>
          <a:p>
            <a:pPr algn="l" eaLnBrk="1" hangingPunct="1"/>
            <a:r>
              <a:rPr lang="en-GB"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3GPP TSG-RAN WG4 Meeting #95</a:t>
            </a: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a:t>
            </a:r>
            <a:b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br>
            <a:r>
              <a:rPr lang="en-US" altLang="zh-CN" sz="1800" dirty="0">
                <a:latin typeface="Arial Unicode MS" panose="020B0604020202020204" pitchFamily="50" charset="-128"/>
                <a:ea typeface="Arial Unicode MS" panose="020B0604020202020204" pitchFamily="50" charset="-128"/>
                <a:cs typeface="Arial Unicode MS" panose="020B0604020202020204" pitchFamily="50" charset="-128"/>
              </a:rPr>
              <a:t>Electronic Meeting, 25 May – 5 June, 2020</a:t>
            </a:r>
          </a:p>
        </p:txBody>
      </p:sp>
      <p:sp>
        <p:nvSpPr>
          <p:cNvPr id="2051" name="副标题 2">
            <a:extLst>
              <a:ext uri="{FF2B5EF4-FFF2-40B4-BE49-F238E27FC236}">
                <a16:creationId xmlns:a16="http://schemas.microsoft.com/office/drawing/2014/main" xmlns="" id="{732DF2D5-9D9A-4862-9C8A-329725393EEC}"/>
              </a:ext>
            </a:extLst>
          </p:cNvPr>
          <p:cNvSpPr>
            <a:spLocks noGrp="1"/>
          </p:cNvSpPr>
          <p:nvPr>
            <p:ph type="subTitle" idx="1"/>
          </p:nvPr>
        </p:nvSpPr>
        <p:spPr>
          <a:xfrm>
            <a:off x="1331640" y="4725144"/>
            <a:ext cx="6400800" cy="1752600"/>
          </a:xfrm>
        </p:spPr>
        <p:txBody>
          <a:bodyPr/>
          <a:lstStyle/>
          <a:p>
            <a:pPr eaLnBrk="1" hangingPunct="1"/>
            <a:r>
              <a:rPr lang="en-US" altLang="zh-CN" dirty="0">
                <a:solidFill>
                  <a:schemeClr val="tx1"/>
                </a:solidFill>
              </a:rPr>
              <a:t>Huawei, </a:t>
            </a:r>
            <a:r>
              <a:rPr lang="en-US" altLang="zh-CN" dirty="0" err="1">
                <a:solidFill>
                  <a:schemeClr val="tx1"/>
                </a:solidFill>
              </a:rPr>
              <a:t>HiSilicon</a:t>
            </a:r>
            <a:endParaRPr lang="zh-CN" altLang="en-US" dirty="0">
              <a:solidFill>
                <a:schemeClr val="tx1"/>
              </a:solidFill>
            </a:endParaRPr>
          </a:p>
        </p:txBody>
      </p:sp>
      <p:sp>
        <p:nvSpPr>
          <p:cNvPr id="2052" name="TextBox 3">
            <a:extLst>
              <a:ext uri="{FF2B5EF4-FFF2-40B4-BE49-F238E27FC236}">
                <a16:creationId xmlns:a16="http://schemas.microsoft.com/office/drawing/2014/main" xmlns="" id="{52CDA161-FCDD-40C1-983C-4E86B038B191}"/>
              </a:ext>
            </a:extLst>
          </p:cNvPr>
          <p:cNvSpPr txBox="1">
            <a:spLocks noChangeArrowheads="1"/>
          </p:cNvSpPr>
          <p:nvPr/>
        </p:nvSpPr>
        <p:spPr bwMode="auto">
          <a:xfrm>
            <a:off x="395288" y="2420938"/>
            <a:ext cx="8640762" cy="2123658"/>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algn="ctr" eaLnBrk="1" hangingPunct="1"/>
            <a:r>
              <a:rPr lang="en-US" altLang="zh-CN" sz="4400" dirty="0"/>
              <a:t>WF on requirements for RSTD and UE Rx-</a:t>
            </a:r>
            <a:r>
              <a:rPr lang="en-US" altLang="zh-CN" sz="4400" dirty="0" err="1"/>
              <a:t>Tx</a:t>
            </a:r>
            <a:r>
              <a:rPr lang="en-US" altLang="zh-CN" sz="4400" dirty="0"/>
              <a:t> time difference measurement</a:t>
            </a:r>
            <a:endParaRPr lang="zh-CN" altLang="en-US" sz="4400" dirty="0">
              <a:latin typeface="Calibri" panose="020F0502020204030204" pitchFamily="34" charset="0"/>
            </a:endParaRPr>
          </a:p>
        </p:txBody>
      </p:sp>
      <p:sp>
        <p:nvSpPr>
          <p:cNvPr id="2053" name="TextBox 4">
            <a:extLst>
              <a:ext uri="{FF2B5EF4-FFF2-40B4-BE49-F238E27FC236}">
                <a16:creationId xmlns:a16="http://schemas.microsoft.com/office/drawing/2014/main" xmlns="" id="{C98DB138-7BC0-49B7-8DBA-0325C5B1AB4C}"/>
              </a:ext>
            </a:extLst>
          </p:cNvPr>
          <p:cNvSpPr txBox="1">
            <a:spLocks noChangeArrowheads="1"/>
          </p:cNvSpPr>
          <p:nvPr/>
        </p:nvSpPr>
        <p:spPr bwMode="auto">
          <a:xfrm>
            <a:off x="7236296" y="554593"/>
            <a:ext cx="1511300" cy="369332"/>
          </a:xfrm>
          <a:prstGeom prst="rect">
            <a:avLst/>
          </a:prstGeom>
          <a:noFill/>
          <a:ln>
            <a:noFill/>
          </a:ln>
          <a:extLst>
            <a:ext uri="{909E8E84-426E-40DD-AFC4-6F175D3DCCD1}">
              <a14:hiddenFill xmlns:a14="http://schemas.microsoft.com/office/drawing/2010/main">
                <a:solidFill>
                  <a:srgbClr val="FFFFFF"/>
                </a:solidFill>
              </a14:hiddenFill>
            </a:ext>
            <a:ext uri="{91240B29-F687-4F45-9708-019B960494DF}">
              <a14:hiddenLine xmlns:a14="http://schemas.microsoft.com/office/drawing/2010/main" w="9525">
                <a:solidFill>
                  <a:srgbClr val="000000"/>
                </a:solidFill>
                <a:miter lim="800000"/>
                <a:headEnd/>
                <a:tailEnd/>
              </a14:hiddenLine>
            </a:ext>
          </a:extLst>
        </p:spPr>
        <p:txBody>
          <a:bodyPr>
            <a:spAutoFit/>
          </a:bodyPr>
          <a:lstStyle>
            <a:lvl1pPr eaLnBrk="0" hangingPunct="0">
              <a:defRPr>
                <a:solidFill>
                  <a:schemeClr val="tx1"/>
                </a:solidFill>
                <a:latin typeface="Arial" panose="020B0604020202020204" pitchFamily="34" charset="0"/>
                <a:ea typeface="宋体" panose="02010600030101010101" pitchFamily="2" charset="-122"/>
              </a:defRPr>
            </a:lvl1pPr>
            <a:lvl2pPr marL="742950" indent="-285750" eaLnBrk="0" hangingPunct="0">
              <a:defRPr>
                <a:solidFill>
                  <a:schemeClr val="tx1"/>
                </a:solidFill>
                <a:latin typeface="Arial" panose="020B0604020202020204" pitchFamily="34" charset="0"/>
                <a:ea typeface="宋体" panose="02010600030101010101" pitchFamily="2" charset="-122"/>
              </a:defRPr>
            </a:lvl2pPr>
            <a:lvl3pPr marL="1143000" indent="-228600" eaLnBrk="0" hangingPunct="0">
              <a:defRPr>
                <a:solidFill>
                  <a:schemeClr val="tx1"/>
                </a:solidFill>
                <a:latin typeface="Arial" panose="020B0604020202020204" pitchFamily="34" charset="0"/>
                <a:ea typeface="宋体" panose="02010600030101010101" pitchFamily="2" charset="-122"/>
              </a:defRPr>
            </a:lvl3pPr>
            <a:lvl4pPr marL="1600200" indent="-228600" eaLnBrk="0" hangingPunct="0">
              <a:defRPr>
                <a:solidFill>
                  <a:schemeClr val="tx1"/>
                </a:solidFill>
                <a:latin typeface="Arial" panose="020B0604020202020204" pitchFamily="34" charset="0"/>
                <a:ea typeface="宋体" panose="02010600030101010101" pitchFamily="2" charset="-122"/>
              </a:defRPr>
            </a:lvl4pPr>
            <a:lvl5pPr marL="2057400" indent="-228600" eaLnBrk="0" hangingPunct="0">
              <a:defRPr>
                <a:solidFill>
                  <a:schemeClr val="tx1"/>
                </a:solidFill>
                <a:latin typeface="Arial" panose="020B0604020202020204" pitchFamily="34" charset="0"/>
                <a:ea typeface="宋体" panose="02010600030101010101" pitchFamily="2" charset="-122"/>
              </a:defRPr>
            </a:lvl5pPr>
            <a:lvl6pPr marL="25146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6pPr>
            <a:lvl7pPr marL="29718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7pPr>
            <a:lvl8pPr marL="34290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8pPr>
            <a:lvl9pPr marL="3886200" indent="-228600" eaLnBrk="0" fontAlgn="base" hangingPunct="0">
              <a:spcBef>
                <a:spcPct val="0"/>
              </a:spcBef>
              <a:spcAft>
                <a:spcPct val="0"/>
              </a:spcAft>
              <a:defRPr>
                <a:solidFill>
                  <a:schemeClr val="tx1"/>
                </a:solidFill>
                <a:latin typeface="Arial" panose="020B0604020202020204" pitchFamily="34" charset="0"/>
                <a:ea typeface="宋体" panose="02010600030101010101" pitchFamily="2" charset="-122"/>
              </a:defRPr>
            </a:lvl9pPr>
          </a:lstStyle>
          <a:p>
            <a:pPr eaLnBrk="1" hangingPunct="1"/>
            <a:r>
              <a:rPr lang="en-GB" altLang="zh-CN" dirty="0"/>
              <a:t>R4-2008664</a:t>
            </a:r>
            <a:endParaRPr lang="zh-CN" altLang="en-US" dirty="0">
              <a:latin typeface="Arial Unicode MS" panose="020B0604020202020204" pitchFamily="50" charset="-128"/>
              <a:ea typeface="Arial Unicode MS" panose="020B0604020202020204" pitchFamily="50" charset="-128"/>
              <a:cs typeface="Arial Unicode MS" panose="020B0604020202020204" pitchFamily="50" charset="-128"/>
            </a:endParaRPr>
          </a:p>
        </p:txBody>
      </p:sp>
    </p:spTree>
  </p:cSld>
  <p:clrMapOvr>
    <a:masterClrMapping/>
  </p:clrMapOvr>
  <p:timing>
    <p:tnLst>
      <p:par>
        <p:cTn id="1" dur="indefinite" restart="never" nodeType="tmRoot"/>
      </p:par>
    </p:tnLst>
  </p:timing>
</p:sld>
</file>

<file path=ppt/slides/slide10.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time difference (1)</a:t>
            </a:r>
            <a:endParaRPr lang="zh-CN" altLang="en-US" sz="3200" dirty="0"/>
          </a:p>
        </p:txBody>
      </p:sp>
      <p:sp>
        <p:nvSpPr>
          <p:cNvPr id="3" name="内容占位符 2"/>
          <p:cNvSpPr>
            <a:spLocks noGrp="1"/>
          </p:cNvSpPr>
          <p:nvPr>
            <p:ph idx="1"/>
          </p:nvPr>
        </p:nvSpPr>
        <p:spPr>
          <a:xfrm>
            <a:off x="457200" y="1600200"/>
            <a:ext cx="8229600" cy="4565104"/>
          </a:xfrm>
        </p:spPr>
        <p:txBody>
          <a:bodyPr>
            <a:normAutofit fontScale="85000" lnSpcReduction="10000"/>
          </a:bodyPr>
          <a:lstStyle/>
          <a:p>
            <a:r>
              <a:rPr lang="en-US" altLang="zh-CN" sz="2400" dirty="0"/>
              <a:t>FFS: Whether SRS periodicity should be accounted in Rx-</a:t>
            </a:r>
            <a:r>
              <a:rPr lang="en-US" altLang="zh-CN" sz="2400" dirty="0" err="1"/>
              <a:t>Tx</a:t>
            </a:r>
            <a:r>
              <a:rPr lang="en-US" altLang="zh-CN" sz="2400" dirty="0"/>
              <a:t> time difference measurement period </a:t>
            </a:r>
          </a:p>
          <a:p>
            <a:r>
              <a:rPr lang="en-US" altLang="zh-CN" sz="2400" dirty="0"/>
              <a:t>FFS: Whether SRS dropping should be accounted in measurement period</a:t>
            </a:r>
          </a:p>
          <a:p>
            <a:r>
              <a:rPr lang="en-US" altLang="zh-CN" sz="2400" dirty="0"/>
              <a:t>FFS: Measurement period with HO</a:t>
            </a:r>
          </a:p>
          <a:p>
            <a:pPr lvl="1"/>
            <a:r>
              <a:rPr lang="en-US" altLang="zh-CN" sz="2000" dirty="0"/>
              <a:t>Option 1. When the UE Rx-</a:t>
            </a:r>
            <a:r>
              <a:rPr lang="en-US" altLang="zh-CN" sz="2000" dirty="0" err="1"/>
              <a:t>Tx</a:t>
            </a:r>
            <a:r>
              <a:rPr lang="en-US" altLang="zh-CN" sz="2000" dirty="0"/>
              <a:t> time difference measurement period is extended, the extension depends on the number of serving cell changes and on the corresponding interruption time</a:t>
            </a:r>
          </a:p>
          <a:p>
            <a:pPr lvl="1"/>
            <a:r>
              <a:rPr lang="en-US" altLang="zh-CN" sz="2000" dirty="0"/>
              <a:t>Option 2. UE should re-start the Rx-</a:t>
            </a:r>
            <a:r>
              <a:rPr lang="en-US" altLang="zh-CN" sz="2000" dirty="0" err="1"/>
              <a:t>Tx</a:t>
            </a:r>
            <a:r>
              <a:rPr lang="en-US" altLang="zh-CN" sz="2000" dirty="0"/>
              <a:t> time difference measurement after cell change</a:t>
            </a:r>
          </a:p>
          <a:p>
            <a:r>
              <a:rPr lang="en-US" altLang="zh-CN" sz="2400" dirty="0"/>
              <a:t>FFS: whether UE shall continue the UE Rx-</a:t>
            </a:r>
            <a:r>
              <a:rPr lang="en-US" altLang="zh-CN" sz="2400" dirty="0" err="1"/>
              <a:t>Tx</a:t>
            </a:r>
            <a:r>
              <a:rPr lang="en-US" altLang="zh-CN" sz="2400" dirty="0"/>
              <a:t> time difference measurement during which timing adjustment for its UL transmissions, autonomous adjustment or based on configured TA, occurred one or more times</a:t>
            </a:r>
          </a:p>
          <a:p>
            <a:pPr lvl="1"/>
            <a:r>
              <a:rPr lang="en-US" altLang="zh-CN" sz="2000" dirty="0"/>
              <a:t>FFS: for UE autonomous adjustment and for network issued TA change</a:t>
            </a:r>
          </a:p>
          <a:p>
            <a:pPr lvl="1"/>
            <a:r>
              <a:rPr lang="en-US" altLang="zh-CN" sz="2000" dirty="0"/>
              <a:t>Consider the issue together with </a:t>
            </a:r>
            <a:r>
              <a:rPr lang="en-US" altLang="zh-CN" sz="2000" dirty="0" err="1"/>
              <a:t>gNB</a:t>
            </a:r>
            <a:r>
              <a:rPr lang="en-US" altLang="zh-CN" sz="2000" dirty="0"/>
              <a:t> Rx-</a:t>
            </a:r>
            <a:r>
              <a:rPr lang="en-US" altLang="zh-CN" sz="2000" dirty="0" err="1"/>
              <a:t>Tx</a:t>
            </a:r>
            <a:r>
              <a:rPr lang="en-US" altLang="zh-CN" sz="2000" dirty="0"/>
              <a:t> time difference measurement behavior</a:t>
            </a:r>
            <a:endParaRPr lang="zh-CN" altLang="en-US" sz="2000" dirty="0"/>
          </a:p>
        </p:txBody>
      </p:sp>
    </p:spTree>
    <p:extLst>
      <p:ext uri="{BB962C8B-B14F-4D97-AF65-F5344CB8AC3E}">
        <p14:creationId xmlns:p14="http://schemas.microsoft.com/office/powerpoint/2010/main" val="1010718586"/>
      </p:ext>
    </p:extLst>
  </p:cSld>
  <p:clrMapOvr>
    <a:masterClrMapping/>
  </p:clrMapOvr>
  <p:timing>
    <p:tnLst>
      <p:par>
        <p:cTn id="1" dur="indefinite" restart="never" nodeType="tmRoot"/>
      </p:par>
    </p:tnLst>
  </p:timing>
</p:sld>
</file>

<file path=ppt/slides/slide11.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UE Rx-</a:t>
            </a:r>
            <a:r>
              <a:rPr lang="en-US" altLang="zh-CN" sz="3200" dirty="0" err="1"/>
              <a:t>Tx</a:t>
            </a:r>
            <a:r>
              <a:rPr lang="en-US" altLang="zh-CN" sz="3200" dirty="0"/>
              <a:t> time difference (2)</a:t>
            </a:r>
            <a:endParaRPr lang="zh-CN" altLang="en-US" sz="3200" dirty="0"/>
          </a:p>
        </p:txBody>
      </p:sp>
      <p:sp>
        <p:nvSpPr>
          <p:cNvPr id="3" name="内容占位符 2"/>
          <p:cNvSpPr>
            <a:spLocks noGrp="1"/>
          </p:cNvSpPr>
          <p:nvPr>
            <p:ph idx="1"/>
          </p:nvPr>
        </p:nvSpPr>
        <p:spPr>
          <a:xfrm>
            <a:off x="457200" y="1600200"/>
            <a:ext cx="8229600" cy="4565104"/>
          </a:xfrm>
        </p:spPr>
        <p:txBody>
          <a:bodyPr>
            <a:normAutofit fontScale="92500" lnSpcReduction="10000"/>
          </a:bodyPr>
          <a:lstStyle/>
          <a:p>
            <a:r>
              <a:rPr lang="en-US" altLang="zh-CN" sz="2400" dirty="0"/>
              <a:t>FFS: Proximity between SRS and PRS</a:t>
            </a:r>
          </a:p>
          <a:p>
            <a:pPr lvl="1"/>
            <a:r>
              <a:rPr lang="en-US" altLang="zh-CN" sz="2000" dirty="0"/>
              <a:t>Option 1. The measurement requirements for UE Rx-</a:t>
            </a:r>
            <a:r>
              <a:rPr lang="en-US" altLang="zh-CN" sz="2000" dirty="0" err="1"/>
              <a:t>Tx</a:t>
            </a:r>
            <a:r>
              <a:rPr lang="en-US" altLang="zh-CN" sz="2000" dirty="0"/>
              <a:t> timing difference is applicable only if the configured parameters SRS-Slot-offset and SRS-Periodicity for SRS resource for positioning are such that any SRS transmission is within [-25, 25] </a:t>
            </a:r>
            <a:r>
              <a:rPr lang="en-US" altLang="zh-CN" sz="2000" dirty="0" err="1"/>
              <a:t>msec</a:t>
            </a:r>
            <a:r>
              <a:rPr lang="en-US" altLang="zh-CN" sz="2000" dirty="0"/>
              <a:t> of at least one DL PRS resource of each of the TRPs in the assistance data</a:t>
            </a:r>
          </a:p>
          <a:p>
            <a:pPr lvl="1"/>
            <a:r>
              <a:rPr lang="en-US" altLang="zh-CN" sz="2100" dirty="0"/>
              <a:t>Option 2. Rx-</a:t>
            </a:r>
            <a:r>
              <a:rPr lang="en-US" altLang="zh-CN" sz="2100" dirty="0" err="1"/>
              <a:t>Tx</a:t>
            </a:r>
            <a:r>
              <a:rPr lang="en-US" altLang="zh-CN" sz="2100" dirty="0"/>
              <a:t> timing difference measurement period requirements apply provided that there is at least one SRS transmission within the measurement period.</a:t>
            </a:r>
          </a:p>
          <a:p>
            <a:pPr lvl="1"/>
            <a:r>
              <a:rPr lang="en-US" altLang="zh-CN" sz="2100" dirty="0"/>
              <a:t>Option 3. The requirements for UE Rx-</a:t>
            </a:r>
            <a:r>
              <a:rPr lang="en-US" altLang="zh-CN" sz="2100" dirty="0" err="1"/>
              <a:t>Tx</a:t>
            </a:r>
            <a:r>
              <a:rPr lang="en-US" altLang="zh-CN" sz="2100" dirty="0"/>
              <a:t> apply regardless of the time separation between SRS and PRS. If the closest </a:t>
            </a:r>
            <a:r>
              <a:rPr lang="en-US" altLang="zh-CN" sz="2100" dirty="0" err="1"/>
              <a:t>subframes</a:t>
            </a:r>
            <a:r>
              <a:rPr lang="en-US" altLang="zh-CN" sz="2100" dirty="0"/>
              <a:t> #</a:t>
            </a:r>
            <a:r>
              <a:rPr lang="en-US" altLang="zh-CN" sz="2100" dirty="0" err="1"/>
              <a:t>i</a:t>
            </a:r>
            <a:r>
              <a:rPr lang="en-US" altLang="zh-CN" sz="2100" dirty="0"/>
              <a:t> and #j are separated by more than ½ </a:t>
            </a:r>
            <a:r>
              <a:rPr lang="en-US" altLang="zh-CN" sz="2100" dirty="0" err="1"/>
              <a:t>subframe</a:t>
            </a:r>
            <a:r>
              <a:rPr lang="en-US" altLang="zh-CN" sz="2100" dirty="0"/>
              <a:t>, the UE shall compensate for the difference in the received timing of radio frame #</a:t>
            </a:r>
            <a:r>
              <a:rPr lang="en-US" altLang="zh-CN" sz="2100" dirty="0" err="1"/>
              <a:t>i</a:t>
            </a:r>
            <a:r>
              <a:rPr lang="en-US" altLang="zh-CN" sz="2100" dirty="0"/>
              <a:t> used for TUE-TX estimation and the </a:t>
            </a:r>
            <a:r>
              <a:rPr lang="en-US" altLang="zh-CN" sz="2100" dirty="0" err="1"/>
              <a:t>subframe</a:t>
            </a:r>
            <a:r>
              <a:rPr lang="en-US" altLang="zh-CN" sz="2100" dirty="0"/>
              <a:t> #j.</a:t>
            </a:r>
          </a:p>
          <a:p>
            <a:pPr lvl="1"/>
            <a:r>
              <a:rPr lang="en-US" altLang="zh-CN" sz="2100" dirty="0"/>
              <a:t>Other options not precluded</a:t>
            </a:r>
          </a:p>
        </p:txBody>
      </p:sp>
    </p:spTree>
    <p:extLst>
      <p:ext uri="{BB962C8B-B14F-4D97-AF65-F5344CB8AC3E}">
        <p14:creationId xmlns:p14="http://schemas.microsoft.com/office/powerpoint/2010/main" val="2512633320"/>
      </p:ext>
    </p:extLst>
  </p:cSld>
  <p:clrMapOvr>
    <a:masterClrMapping/>
  </p:clrMapOvr>
  <p:timing>
    <p:tnLst>
      <p:par>
        <p:cTn id="1" dur="indefinite" restart="never" nodeType="tmRoot"/>
      </p:par>
    </p:tnLst>
  </p:timing>
</p:sld>
</file>

<file path=ppt/slides/slide1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capability</a:t>
            </a:r>
            <a:endParaRPr lang="zh-CN" altLang="en-US" sz="3200" dirty="0"/>
          </a:p>
        </p:txBody>
      </p:sp>
      <mc:AlternateContent xmlns:mc="http://schemas.openxmlformats.org/markup-compatibility/2006">
        <mc:Choice xmlns:a14="http://schemas.microsoft.com/office/drawing/2010/main" Requires="a14">
          <p:sp>
            <p:nvSpPr>
              <p:cNvPr id="3" name="内容占位符 2"/>
              <p:cNvSpPr>
                <a:spLocks noGrp="1"/>
              </p:cNvSpPr>
              <p:nvPr>
                <p:ph idx="1"/>
              </p:nvPr>
            </p:nvSpPr>
            <p:spPr/>
            <p:txBody>
              <a:bodyPr>
                <a:normAutofit/>
              </a:bodyPr>
              <a:lstStyle/>
              <a:p>
                <a:r>
                  <a:rPr lang="en-US" altLang="zh-CN" sz="2400" dirty="0" smtClean="0">
                    <a:solidFill>
                      <a:schemeClr val="tx1"/>
                    </a:solidFill>
                  </a:rPr>
                  <a:t>FFS: RAN4 not define measurement capability requirements for PRS measurement</a:t>
                </a:r>
              </a:p>
              <a:p>
                <a:r>
                  <a:rPr lang="en-US" altLang="zh-CN" sz="2400" dirty="0">
                    <a:solidFill>
                      <a:schemeClr val="tx1"/>
                    </a:solidFill>
                  </a:rPr>
                  <a:t>FFS: Requirements when PRS configuration in assistance data exceeds reported capabilities</a:t>
                </a:r>
              </a:p>
              <a:p>
                <a:r>
                  <a:rPr lang="en-US" altLang="zh-CN" sz="2400" dirty="0">
                    <a:solidFill>
                      <a:schemeClr val="tx1"/>
                    </a:solidFill>
                  </a:rPr>
                  <a:t>FFS: </a:t>
                </a:r>
                <a:r>
                  <a:rPr lang="en-GB" altLang="zh-CN" sz="2400" dirty="0">
                    <a:solidFill>
                      <a:schemeClr val="tx1"/>
                    </a:solidFill>
                  </a:rPr>
                  <a:t>If the time span of a DL PRS resource instance (i.e., </a:t>
                </a:r>
                <a:r>
                  <a:rPr lang="en-US" altLang="zh-CN" sz="2400" dirty="0">
                    <a:solidFill>
                      <a:schemeClr val="tx1"/>
                    </a:solidFill>
                  </a:rPr>
                  <a:t>the time duration spanned after repetition by </a:t>
                </a:r>
                <a:r>
                  <a:rPr lang="en-US" altLang="zh-CN" sz="2400" i="1" dirty="0">
                    <a:solidFill>
                      <a:schemeClr val="tx1"/>
                    </a:solidFill>
                  </a:rPr>
                  <a:t>DL-PRS-</a:t>
                </a:r>
                <a:r>
                  <a:rPr lang="en-US" altLang="zh-CN" sz="2400" i="1" dirty="0" err="1">
                    <a:solidFill>
                      <a:schemeClr val="tx1"/>
                    </a:solidFill>
                  </a:rPr>
                  <a:t>ResourceRepetitionFactor</a:t>
                </a:r>
                <a:r>
                  <a:rPr lang="en-US" altLang="zh-CN" sz="2400" dirty="0">
                    <a:solidFill>
                      <a:schemeClr val="tx1"/>
                    </a:solidFill>
                  </a:rPr>
                  <a:t>) ± its corresponding </a:t>
                </a:r>
                <a:r>
                  <a:rPr lang="en-GB" altLang="zh-CN" sz="2400" i="1" dirty="0">
                    <a:solidFill>
                      <a:schemeClr val="tx1"/>
                    </a:solidFill>
                  </a:rPr>
                  <a:t>DL-PRS-</a:t>
                </a:r>
                <a:r>
                  <a:rPr lang="en-GB" altLang="zh-CN" sz="2400" i="1" dirty="0" err="1">
                    <a:solidFill>
                      <a:schemeClr val="tx1"/>
                    </a:solidFill>
                  </a:rPr>
                  <a:t>expectedRSTD</a:t>
                </a:r>
                <a:r>
                  <a:rPr lang="en-GB" altLang="zh-CN" sz="2400" i="1" dirty="0">
                    <a:solidFill>
                      <a:schemeClr val="tx1"/>
                    </a:solidFill>
                  </a:rPr>
                  <a:t>-uncertainty </a:t>
                </a:r>
                <a:r>
                  <a:rPr lang="en-US" altLang="zh-CN" sz="2400" dirty="0">
                    <a:solidFill>
                      <a:schemeClr val="tx1"/>
                    </a:solidFill>
                  </a:rPr>
                  <a:t>is greater than </a:t>
                </a:r>
                <a14:m>
                  <m:oMath xmlns:m="http://schemas.openxmlformats.org/officeDocument/2006/math">
                    <m:r>
                      <a:rPr lang="en-US" altLang="zh-CN" sz="2400" i="1">
                        <a:solidFill>
                          <a:schemeClr val="tx1"/>
                        </a:solidFill>
                        <a:latin typeface="Cambria Math" panose="02040503050406030204" pitchFamily="18" charset="0"/>
                      </a:rPr>
                      <m:t>𝑁</m:t>
                    </m:r>
                  </m:oMath>
                </a14:m>
                <a:r>
                  <a:rPr lang="en-US" altLang="zh-CN" sz="2400" dirty="0">
                    <a:solidFill>
                      <a:schemeClr val="tx1"/>
                    </a:solidFill>
                  </a:rPr>
                  <a:t>, where </a:t>
                </a:r>
                <a14:m>
                  <m:oMath xmlns:m="http://schemas.openxmlformats.org/officeDocument/2006/math">
                    <m:r>
                      <a:rPr lang="en-US" altLang="zh-CN" sz="2400" i="1">
                        <a:solidFill>
                          <a:schemeClr val="tx1"/>
                        </a:solidFill>
                        <a:latin typeface="Cambria Math" panose="02040503050406030204" pitchFamily="18" charset="0"/>
                      </a:rPr>
                      <m:t>𝑁</m:t>
                    </m:r>
                  </m:oMath>
                </a14:m>
                <a:r>
                  <a:rPr lang="en-US" altLang="zh-CN" sz="2400" dirty="0">
                    <a:solidFill>
                      <a:schemeClr val="tx1"/>
                    </a:solidFill>
                  </a:rPr>
                  <a:t> is the duration of DL PRS symbols in </a:t>
                </a:r>
                <a:r>
                  <a:rPr lang="en-US" altLang="zh-CN" sz="2400" dirty="0" err="1">
                    <a:solidFill>
                      <a:schemeClr val="tx1"/>
                    </a:solidFill>
                  </a:rPr>
                  <a:t>ms</a:t>
                </a:r>
                <a:r>
                  <a:rPr lang="en-US" altLang="zh-CN" sz="2400" dirty="0">
                    <a:solidFill>
                      <a:schemeClr val="tx1"/>
                    </a:solidFill>
                  </a:rPr>
                  <a:t> that UE is capable of processing, measurement requirements do not apply.   </a:t>
                </a:r>
                <a:endParaRPr lang="zh-CN" altLang="en-US" sz="2400" dirty="0">
                  <a:solidFill>
                    <a:schemeClr val="tx1"/>
                  </a:solidFill>
                </a:endParaRPr>
              </a:p>
            </p:txBody>
          </p:sp>
        </mc:Choice>
        <mc:Fallback>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963" t="-1078"/>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98958594"/>
      </p:ext>
    </p:extLst>
  </p:cSld>
  <p:clrMapOvr>
    <a:masterClrMapping/>
  </p:clrMapOvr>
  <p:timing>
    <p:tnLst>
      <p:par>
        <p:cTn id="1" dur="indefinite" restart="never" nodeType="tmRoot"/>
      </p:par>
    </p:tnLst>
  </p:timing>
</p:sld>
</file>

<file path=ppt/slides/slide1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Reporting criteria</a:t>
            </a:r>
            <a:endParaRPr lang="zh-CN" altLang="en-US" sz="3200" dirty="0"/>
          </a:p>
        </p:txBody>
      </p:sp>
      <p:sp>
        <p:nvSpPr>
          <p:cNvPr id="3" name="内容占位符 2"/>
          <p:cNvSpPr>
            <a:spLocks noGrp="1"/>
          </p:cNvSpPr>
          <p:nvPr>
            <p:ph idx="1"/>
          </p:nvPr>
        </p:nvSpPr>
        <p:spPr/>
        <p:txBody>
          <a:bodyPr>
            <a:normAutofit/>
          </a:bodyPr>
          <a:lstStyle/>
          <a:p>
            <a:r>
              <a:rPr lang="en-US" altLang="zh-CN" sz="2400" dirty="0"/>
              <a:t>RSTD reporting criteria: </a:t>
            </a:r>
            <a:r>
              <a:rPr lang="en-US" altLang="zh-CN" sz="2400" dirty="0" err="1"/>
              <a:t>Ecat</a:t>
            </a:r>
            <a:r>
              <a:rPr lang="en-US" altLang="zh-CN" sz="2400" dirty="0"/>
              <a:t> = 1, one report </a:t>
            </a:r>
            <a:r>
              <a:rPr lang="en-US" altLang="zh-CN" sz="2400" dirty="0" smtClean="0"/>
              <a:t>which </a:t>
            </a:r>
            <a:r>
              <a:rPr lang="en-US" altLang="zh-CN" sz="2400" dirty="0"/>
              <a:t>includes RSTD measurements and PRS-RSRP measurements (if configured with RSTD and supported by UE).</a:t>
            </a:r>
          </a:p>
          <a:p>
            <a:r>
              <a:rPr lang="en-US" altLang="zh-CN" sz="2400" dirty="0"/>
              <a:t>UE Rx-Tx reporting criteria: </a:t>
            </a:r>
            <a:r>
              <a:rPr lang="en-US" altLang="zh-CN" sz="2400" dirty="0" err="1"/>
              <a:t>Ecat</a:t>
            </a:r>
            <a:r>
              <a:rPr lang="en-US" altLang="zh-CN" sz="2400" dirty="0"/>
              <a:t> = 1, one report  </a:t>
            </a:r>
            <a:r>
              <a:rPr lang="en-US" altLang="zh-CN" sz="2400" dirty="0" smtClean="0"/>
              <a:t>which </a:t>
            </a:r>
            <a:r>
              <a:rPr lang="en-US" altLang="zh-CN" sz="2400" dirty="0"/>
              <a:t>includes UE Rx-Tx time difference measurements and PRS-RSRP measurements (if configured with UE Rx-Tx time difference and supported by UE).</a:t>
            </a:r>
          </a:p>
          <a:p>
            <a:endParaRPr lang="zh-CN" altLang="en-US" sz="2400" dirty="0"/>
          </a:p>
        </p:txBody>
      </p:sp>
    </p:spTree>
    <p:extLst>
      <p:ext uri="{BB962C8B-B14F-4D97-AF65-F5344CB8AC3E}">
        <p14:creationId xmlns:p14="http://schemas.microsoft.com/office/powerpoint/2010/main" val="706608320"/>
      </p:ext>
    </p:extLst>
  </p:cSld>
  <p:clrMapOvr>
    <a:masterClrMapping/>
  </p:clrMapOvr>
  <p:timing>
    <p:tnLst>
      <p:par>
        <p:cTn id="1" dur="indefinite" restart="never" nodeType="tmRoot"/>
      </p:par>
    </p:tnLst>
  </p:timing>
</p:sld>
</file>

<file path=ppt/slides/slide1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Side condition</a:t>
            </a:r>
            <a:endParaRPr lang="zh-CN" altLang="en-US" sz="3200" dirty="0"/>
          </a:p>
        </p:txBody>
      </p:sp>
      <p:sp>
        <p:nvSpPr>
          <p:cNvPr id="3" name="内容占位符 2"/>
          <p:cNvSpPr>
            <a:spLocks noGrp="1"/>
          </p:cNvSpPr>
          <p:nvPr>
            <p:ph idx="1"/>
          </p:nvPr>
        </p:nvSpPr>
        <p:spPr/>
        <p:txBody>
          <a:bodyPr>
            <a:normAutofit/>
          </a:bodyPr>
          <a:lstStyle/>
          <a:p>
            <a:r>
              <a:rPr lang="en-US" altLang="zh-CN" sz="2400" dirty="0"/>
              <a:t>FFS: Side condition for RSTD measurement in FR2 </a:t>
            </a:r>
          </a:p>
          <a:p>
            <a:pPr lvl="1"/>
            <a:r>
              <a:rPr lang="en-US" altLang="zh-CN" sz="2000" dirty="0"/>
              <a:t>Option 1. PRS SNR of reference cell to be -3 dB and the side condition for PRS SNR of neighbor cells to be -10 </a:t>
            </a:r>
            <a:r>
              <a:rPr lang="en-US" altLang="zh-CN" sz="2000" dirty="0" err="1"/>
              <a:t>dB.</a:t>
            </a:r>
            <a:r>
              <a:rPr lang="en-US" altLang="zh-CN" sz="2000" dirty="0"/>
              <a:t> </a:t>
            </a:r>
          </a:p>
          <a:p>
            <a:pPr lvl="1"/>
            <a:r>
              <a:rPr lang="en-US" altLang="zh-CN" sz="2000" dirty="0"/>
              <a:t>Option 2. Side conditions for PRS RSTD measurements in FR2 are defined same as those in FR1, i.e. -13dB for </a:t>
            </a:r>
            <a:r>
              <a:rPr lang="en-US" altLang="zh-CN" sz="2000" dirty="0" err="1"/>
              <a:t>neighbour</a:t>
            </a:r>
            <a:r>
              <a:rPr lang="en-US" altLang="zh-CN" sz="2000" dirty="0"/>
              <a:t> cell and -6dB for serving cell. </a:t>
            </a:r>
            <a:endParaRPr lang="zh-CN" altLang="en-US" sz="2000" dirty="0"/>
          </a:p>
        </p:txBody>
      </p:sp>
    </p:spTree>
    <p:extLst>
      <p:ext uri="{BB962C8B-B14F-4D97-AF65-F5344CB8AC3E}">
        <p14:creationId xmlns:p14="http://schemas.microsoft.com/office/powerpoint/2010/main" val="2717519563"/>
      </p:ext>
    </p:extLst>
  </p:cSld>
  <p:clrMapOvr>
    <a:masterClrMapping/>
  </p:clrMapOvr>
  <p:timing>
    <p:tnLst>
      <p:par>
        <p:cTn id="1" dur="indefinite" restart="never" nodeType="tmRoot"/>
      </p:par>
    </p:tnLst>
  </p:timing>
</p:sld>
</file>

<file path=ppt/slides/slide1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accuracy (1)</a:t>
            </a:r>
            <a:endParaRPr lang="zh-CN" altLang="en-US" sz="3200" dirty="0"/>
          </a:p>
        </p:txBody>
      </p:sp>
      <p:sp>
        <p:nvSpPr>
          <p:cNvPr id="3" name="内容占位符 2"/>
          <p:cNvSpPr>
            <a:spLocks noGrp="1"/>
          </p:cNvSpPr>
          <p:nvPr>
            <p:ph idx="1"/>
          </p:nvPr>
        </p:nvSpPr>
        <p:spPr/>
        <p:txBody>
          <a:bodyPr>
            <a:normAutofit/>
          </a:bodyPr>
          <a:lstStyle/>
          <a:p>
            <a:r>
              <a:rPr lang="en-US" altLang="zh-CN" sz="2400" dirty="0"/>
              <a:t>FFS: Number of samples for RSTD </a:t>
            </a:r>
            <a:r>
              <a:rPr lang="en-US" altLang="zh-CN" sz="2400" dirty="0" smtClean="0"/>
              <a:t>accuracy</a:t>
            </a:r>
            <a:endParaRPr lang="en-US" altLang="zh-CN" sz="2400" strike="sngStrike" dirty="0"/>
          </a:p>
          <a:p>
            <a:r>
              <a:rPr lang="en-US" altLang="zh-CN" sz="2400" dirty="0" smtClean="0"/>
              <a:t>FFS</a:t>
            </a:r>
            <a:r>
              <a:rPr lang="en-US" altLang="zh-CN" sz="2400" dirty="0"/>
              <a:t>: Number of samples for UE Rx-Tx time difference </a:t>
            </a:r>
            <a:r>
              <a:rPr lang="en-US" altLang="zh-CN" sz="2400" dirty="0" smtClean="0"/>
              <a:t>accuracy</a:t>
            </a:r>
            <a:endParaRPr lang="en-US" altLang="zh-CN" sz="2400" strike="sngStrike" dirty="0"/>
          </a:p>
          <a:p>
            <a:r>
              <a:rPr lang="en-US" altLang="zh-CN" sz="2400" dirty="0" smtClean="0"/>
              <a:t>FFS</a:t>
            </a:r>
            <a:r>
              <a:rPr lang="en-US" altLang="zh-CN" sz="2400" dirty="0"/>
              <a:t>: Whether RSTD and UE Rx-Tx accuracy is agnostic to comb</a:t>
            </a:r>
          </a:p>
          <a:p>
            <a:pPr lvl="1"/>
            <a:r>
              <a:rPr lang="en-US" altLang="zh-CN" sz="2000" dirty="0"/>
              <a:t>Companies are encouraged to study the impact of number of symbols within a slot </a:t>
            </a:r>
          </a:p>
          <a:p>
            <a:r>
              <a:rPr lang="en-US" altLang="zh-CN" sz="2400" dirty="0" smtClean="0"/>
              <a:t>FFS</a:t>
            </a:r>
            <a:r>
              <a:rPr lang="en-US" altLang="zh-CN" sz="2400" dirty="0"/>
              <a:t>: Assumption on antenna panel in defining accuracy requirements</a:t>
            </a:r>
          </a:p>
          <a:p>
            <a:endParaRPr lang="en-US" altLang="zh-CN" sz="2400" dirty="0"/>
          </a:p>
          <a:p>
            <a:pPr lvl="1"/>
            <a:endParaRPr lang="zh-CN" altLang="en-US" sz="2000" dirty="0"/>
          </a:p>
        </p:txBody>
      </p:sp>
    </p:spTree>
    <p:extLst>
      <p:ext uri="{BB962C8B-B14F-4D97-AF65-F5344CB8AC3E}">
        <p14:creationId xmlns:p14="http://schemas.microsoft.com/office/powerpoint/2010/main" val="905533491"/>
      </p:ext>
    </p:extLst>
  </p:cSld>
  <p:clrMapOvr>
    <a:masterClrMapping/>
  </p:clrMapOvr>
  <p:timing>
    <p:tnLst>
      <p:par>
        <p:cTn id="1" dur="indefinite" restart="never" nodeType="tmRoot"/>
      </p:par>
    </p:tnLst>
  </p:timing>
</p:sld>
</file>

<file path=ppt/slides/slide1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accuracy (2)</a:t>
            </a:r>
            <a:endParaRPr lang="zh-CN" altLang="en-US" sz="3200" dirty="0"/>
          </a:p>
        </p:txBody>
      </p:sp>
      <p:sp>
        <p:nvSpPr>
          <p:cNvPr id="3" name="内容占位符 2"/>
          <p:cNvSpPr>
            <a:spLocks noGrp="1"/>
          </p:cNvSpPr>
          <p:nvPr>
            <p:ph idx="1"/>
          </p:nvPr>
        </p:nvSpPr>
        <p:spPr/>
        <p:txBody>
          <a:bodyPr>
            <a:normAutofit lnSpcReduction="10000"/>
          </a:bodyPr>
          <a:lstStyle/>
          <a:p>
            <a:r>
              <a:rPr lang="en-US" altLang="zh-CN" sz="2400" dirty="0"/>
              <a:t>FFS: Serving vs. </a:t>
            </a:r>
            <a:r>
              <a:rPr lang="en-US" altLang="zh-CN" sz="2400" dirty="0" err="1"/>
              <a:t>neighbour</a:t>
            </a:r>
            <a:r>
              <a:rPr lang="en-US" altLang="zh-CN" sz="2400" dirty="0"/>
              <a:t> for Rx-</a:t>
            </a:r>
            <a:r>
              <a:rPr lang="en-US" altLang="zh-CN" sz="2400" dirty="0" err="1"/>
              <a:t>Tx</a:t>
            </a:r>
            <a:r>
              <a:rPr lang="en-US" altLang="zh-CN" sz="2400" dirty="0"/>
              <a:t> time difference accuracy</a:t>
            </a:r>
            <a:endParaRPr lang="en-US" altLang="zh-CN" sz="2000" dirty="0"/>
          </a:p>
          <a:p>
            <a:pPr lvl="1"/>
            <a:r>
              <a:rPr lang="en-US" altLang="zh-CN" sz="2000" dirty="0"/>
              <a:t>Option 1. Only one set of accuracy requirements applicable to both serving and neighbor cells to be defined. </a:t>
            </a:r>
          </a:p>
          <a:p>
            <a:pPr lvl="1"/>
            <a:r>
              <a:rPr lang="en-US" altLang="zh-CN" sz="2000" dirty="0"/>
              <a:t>Option 2. Specify UE Rx-</a:t>
            </a:r>
            <a:r>
              <a:rPr lang="en-US" altLang="zh-CN" sz="2000" dirty="0" err="1"/>
              <a:t>Tx</a:t>
            </a:r>
            <a:r>
              <a:rPr lang="en-US" altLang="zh-CN" sz="2000" dirty="0"/>
              <a:t> time difference accuracy requirements for serving cell and for neighbor cell separately</a:t>
            </a:r>
          </a:p>
          <a:p>
            <a:r>
              <a:rPr lang="en-US" altLang="zh-CN" sz="2400" dirty="0"/>
              <a:t>UE Rx-Tx time difference accuracy requirements do not apply </a:t>
            </a:r>
            <a:r>
              <a:rPr lang="en-US" altLang="zh-CN" sz="2400" dirty="0" smtClean="0"/>
              <a:t>under </a:t>
            </a:r>
            <a:r>
              <a:rPr lang="en-US" altLang="zh-CN" sz="2400" dirty="0"/>
              <a:t>TA change during the measurement period</a:t>
            </a:r>
          </a:p>
          <a:p>
            <a:r>
              <a:rPr lang="en-US" altLang="zh-CN" sz="2400" dirty="0"/>
              <a:t>UE Rx-Tx time difference accuracy requirements do not apply </a:t>
            </a:r>
            <a:r>
              <a:rPr lang="en-US" altLang="zh-CN" sz="2400" dirty="0" smtClean="0"/>
              <a:t>under </a:t>
            </a:r>
            <a:r>
              <a:rPr lang="en-US" altLang="zh-CN" sz="2400" dirty="0" err="1"/>
              <a:t>N</a:t>
            </a:r>
            <a:r>
              <a:rPr lang="en-US" altLang="zh-CN" sz="2400" baseline="-25000" dirty="0" err="1"/>
              <a:t>TA_offset</a:t>
            </a:r>
            <a:r>
              <a:rPr lang="en-US" altLang="zh-CN" sz="2400" dirty="0"/>
              <a:t> change during the measurement period</a:t>
            </a:r>
          </a:p>
          <a:p>
            <a:pPr lvl="1"/>
            <a:r>
              <a:rPr lang="en-US" altLang="zh-CN" sz="2000" dirty="0"/>
              <a:t>FFS: whether/how this needs to be captured in the specification </a:t>
            </a:r>
          </a:p>
          <a:p>
            <a:r>
              <a:rPr lang="en-US" altLang="zh-CN" sz="2400" dirty="0"/>
              <a:t>FFS: UE Rx-Tx time difference accuracy requirements do not apply with HO during the measurement period</a:t>
            </a:r>
          </a:p>
          <a:p>
            <a:pPr lvl="1"/>
            <a:endParaRPr lang="zh-CN" altLang="en-US" sz="2000" dirty="0"/>
          </a:p>
        </p:txBody>
      </p:sp>
    </p:spTree>
    <p:extLst>
      <p:ext uri="{BB962C8B-B14F-4D97-AF65-F5344CB8AC3E}">
        <p14:creationId xmlns:p14="http://schemas.microsoft.com/office/powerpoint/2010/main" val="1602396808"/>
      </p:ext>
    </p:extLst>
  </p:cSld>
  <p:clrMapOvr>
    <a:masterClrMapping/>
  </p:clrMapOvr>
  <p:timing>
    <p:tnLst>
      <p:par>
        <p:cTn id="1" dur="indefinite" restart="never" nodeType="tmRoot"/>
      </p:par>
    </p:tnLst>
  </p:timing>
</p:sld>
</file>

<file path=ppt/slides/slide1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 mapping (1)</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en-US" altLang="zh-CN" sz="2300" dirty="0"/>
                  <a:t>Relation between k1 and k2</a:t>
                </a:r>
                <a:endParaRPr lang="zh-CN" altLang="zh-CN" sz="2300" dirty="0"/>
              </a:p>
              <a:p>
                <a:pPr lvl="1"/>
                <a:r>
                  <a:rPr lang="en-US" altLang="zh-CN" sz="2000" dirty="0"/>
                  <a:t>Option 1. </a:t>
                </a:r>
                <a14:m>
                  <m:oMath xmlns:m="http://schemas.openxmlformats.org/officeDocument/2006/math">
                    <m:sSub>
                      <m:sSubPr>
                        <m:ctrlPr>
                          <a:rPr lang="zh-CN" altLang="zh-CN" sz="2000" i="1">
                            <a:latin typeface="Cambria Math" panose="02040503050406030204" pitchFamily="18" charset="0"/>
                          </a:rPr>
                        </m:ctrlPr>
                      </m:sSubPr>
                      <m:e>
                        <m:r>
                          <m:rPr>
                            <m:sty m:val="p"/>
                          </m:rPr>
                          <a:rPr lang="en-US" altLang="zh-CN" sz="2000">
                            <a:latin typeface="Cambria Math" panose="02040503050406030204" pitchFamily="18" charset="0"/>
                          </a:rPr>
                          <m:t>k</m:t>
                        </m:r>
                      </m:e>
                      <m:sub>
                        <m:r>
                          <a:rPr lang="en-US" altLang="zh-CN" sz="2000">
                            <a:latin typeface="Cambria Math" panose="02040503050406030204" pitchFamily="18" charset="0"/>
                          </a:rPr>
                          <m:t>1</m:t>
                        </m:r>
                      </m:sub>
                    </m:sSub>
                    <m:sSub>
                      <m:sSubPr>
                        <m:ctrlPr>
                          <a:rPr lang="zh-CN" altLang="zh-CN" sz="2000" i="1">
                            <a:latin typeface="Cambria Math" panose="02040503050406030204" pitchFamily="18" charset="0"/>
                          </a:rPr>
                        </m:ctrlPr>
                      </m:sSubPr>
                      <m:e>
                        <m:r>
                          <a:rPr lang="en-US" altLang="zh-CN" sz="2000">
                            <a:latin typeface="Cambria Math" panose="02040503050406030204" pitchFamily="18" charset="0"/>
                          </a:rPr>
                          <m:t>≤</m:t>
                        </m:r>
                        <m:r>
                          <m:rPr>
                            <m:sty m:val="p"/>
                          </m:rPr>
                          <a:rPr lang="en-US" altLang="zh-CN" sz="2000">
                            <a:latin typeface="Cambria Math" panose="02040503050406030204" pitchFamily="18" charset="0"/>
                          </a:rPr>
                          <m:t>k</m:t>
                        </m:r>
                      </m:e>
                      <m:sub>
                        <m:r>
                          <a:rPr lang="en-US" altLang="zh-CN" sz="2000">
                            <a:latin typeface="Cambria Math" panose="02040503050406030204" pitchFamily="18" charset="0"/>
                          </a:rPr>
                          <m:t>2</m:t>
                        </m:r>
                      </m:sub>
                    </m:sSub>
                    <m:r>
                      <a:rPr lang="en-US" altLang="zh-CN" sz="2000">
                        <a:latin typeface="Cambria Math" panose="02040503050406030204" pitchFamily="18" charset="0"/>
                      </a:rPr>
                      <m:t>≤</m:t>
                    </m:r>
                    <m:d>
                      <m:dPr>
                        <m:begChr m:val="⌈"/>
                        <m:endChr m:val="⌉"/>
                        <m:ctrlPr>
                          <a:rPr lang="zh-CN" altLang="zh-CN" sz="2000" i="1">
                            <a:latin typeface="Cambria Math" panose="02040503050406030204" pitchFamily="18" charset="0"/>
                          </a:rPr>
                        </m:ctrlPr>
                      </m:dPr>
                      <m:e>
                        <m:func>
                          <m:funcPr>
                            <m:ctrlPr>
                              <a:rPr lang="zh-CN" altLang="zh-CN" sz="2000" i="1">
                                <a:latin typeface="Cambria Math" panose="02040503050406030204" pitchFamily="18" charset="0"/>
                              </a:rPr>
                            </m:ctrlPr>
                          </m:funcPr>
                          <m:fName>
                            <m:sSub>
                              <m:sSubPr>
                                <m:ctrlPr>
                                  <a:rPr lang="zh-CN" altLang="zh-CN" sz="2000" i="1">
                                    <a:latin typeface="Cambria Math" panose="02040503050406030204" pitchFamily="18" charset="0"/>
                                  </a:rPr>
                                </m:ctrlPr>
                              </m:sSubPr>
                              <m:e>
                                <m:r>
                                  <m:rPr>
                                    <m:sty m:val="p"/>
                                  </m:rPr>
                                  <a:rPr lang="en-US" altLang="zh-CN" sz="2000">
                                    <a:latin typeface="Cambria Math" panose="02040503050406030204" pitchFamily="18" charset="0"/>
                                  </a:rPr>
                                  <m:t>log</m:t>
                                </m:r>
                              </m:e>
                              <m:sub>
                                <m:r>
                                  <a:rPr lang="en-US" altLang="zh-CN" sz="2000">
                                    <a:latin typeface="Cambria Math" panose="02040503050406030204" pitchFamily="18" charset="0"/>
                                  </a:rPr>
                                  <m:t>2</m:t>
                                </m:r>
                              </m:sub>
                            </m:sSub>
                          </m:fName>
                          <m:e>
                            <m:d>
                              <m:dPr>
                                <m:ctrlPr>
                                  <a:rPr lang="zh-CN" altLang="zh-CN" sz="2000" i="1">
                                    <a:latin typeface="Cambria Math" panose="02040503050406030204" pitchFamily="18" charset="0"/>
                                  </a:rPr>
                                </m:ctrlPr>
                              </m:dPr>
                              <m:e>
                                <m:f>
                                  <m:fPr>
                                    <m:ctrlPr>
                                      <a:rPr lang="zh-CN" altLang="zh-CN" sz="2000" i="1">
                                        <a:latin typeface="Cambria Math" panose="02040503050406030204" pitchFamily="18" charset="0"/>
                                      </a:rPr>
                                    </m:ctrlPr>
                                  </m:fPr>
                                  <m:num>
                                    <m:r>
                                      <a:rPr lang="en-US" altLang="zh-CN" sz="2000">
                                        <a:latin typeface="Cambria Math" panose="02040503050406030204" pitchFamily="18" charset="0"/>
                                      </a:rPr>
                                      <m:t>1</m:t>
                                    </m:r>
                                  </m:num>
                                  <m:den>
                                    <m:r>
                                      <a:rPr lang="en-US" altLang="zh-CN" sz="2000">
                                        <a:latin typeface="Cambria Math" panose="02040503050406030204" pitchFamily="18" charset="0"/>
                                      </a:rPr>
                                      <m:t>4</m:t>
                                    </m:r>
                                    <m:sSub>
                                      <m:sSubPr>
                                        <m:ctrlPr>
                                          <a:rPr lang="zh-CN" altLang="zh-CN" sz="2000" i="1">
                                            <a:latin typeface="Cambria Math" panose="02040503050406030204" pitchFamily="18" charset="0"/>
                                          </a:rPr>
                                        </m:ctrlPr>
                                      </m:sSubPr>
                                      <m:e>
                                        <m:r>
                                          <m:rPr>
                                            <m:sty m:val="p"/>
                                          </m:rPr>
                                          <a:rPr lang="en-US" altLang="zh-CN" sz="2000">
                                            <a:latin typeface="Cambria Math" panose="02040503050406030204" pitchFamily="18" charset="0"/>
                                          </a:rPr>
                                          <m:t>T</m:t>
                                        </m:r>
                                      </m:e>
                                      <m:sub>
                                        <m:r>
                                          <m:rPr>
                                            <m:sty m:val="p"/>
                                          </m:rPr>
                                          <a:rPr lang="en-US" altLang="zh-CN" sz="2000">
                                            <a:latin typeface="Cambria Math" panose="02040503050406030204" pitchFamily="18" charset="0"/>
                                          </a:rPr>
                                          <m:t>c</m:t>
                                        </m:r>
                                      </m:sub>
                                    </m:sSub>
                                    <m:func>
                                      <m:funcPr>
                                        <m:ctrlPr>
                                          <a:rPr lang="zh-CN" altLang="zh-CN" sz="2000" i="1">
                                            <a:latin typeface="Cambria Math" panose="02040503050406030204" pitchFamily="18" charset="0"/>
                                          </a:rPr>
                                        </m:ctrlPr>
                                      </m:funcPr>
                                      <m:fName>
                                        <m:limLow>
                                          <m:limLowPr>
                                            <m:ctrlPr>
                                              <a:rPr lang="zh-CN" altLang="zh-CN" sz="2000" i="1">
                                                <a:latin typeface="Cambria Math" panose="02040503050406030204" pitchFamily="18" charset="0"/>
                                              </a:rPr>
                                            </m:ctrlPr>
                                          </m:limLowPr>
                                          <m:e>
                                            <m:r>
                                              <m:rPr>
                                                <m:sty m:val="p"/>
                                              </m:rPr>
                                              <a:rPr lang="en-US" altLang="zh-CN" sz="2000">
                                                <a:latin typeface="Cambria Math" panose="02040503050406030204" pitchFamily="18" charset="0"/>
                                              </a:rPr>
                                              <m:t>min</m:t>
                                            </m:r>
                                          </m:e>
                                          <m:lim>
                                            <m:r>
                                              <m:rPr>
                                                <m:sty m:val="p"/>
                                              </m:rPr>
                                              <a:rPr lang="en-US" altLang="zh-CN" sz="2000">
                                                <a:latin typeface="Cambria Math" panose="02040503050406030204" pitchFamily="18" charset="0"/>
                                              </a:rPr>
                                              <m:t>i</m:t>
                                            </m:r>
                                          </m:lim>
                                        </m:limLow>
                                      </m:fName>
                                      <m:e>
                                        <m:r>
                                          <a:rPr lang="en-US" altLang="zh-CN" sz="2000">
                                            <a:latin typeface="Cambria Math" panose="02040503050406030204" pitchFamily="18" charset="0"/>
                                          </a:rPr>
                                          <m:t>(</m:t>
                                        </m:r>
                                        <m:r>
                                          <m:rPr>
                                            <m:sty m:val="p"/>
                                          </m:rPr>
                                          <a:rPr lang="en-US" altLang="zh-CN" sz="2000">
                                            <a:latin typeface="Cambria Math" panose="02040503050406030204" pitchFamily="18" charset="0"/>
                                          </a:rPr>
                                          <m:t>B</m:t>
                                        </m:r>
                                        <m:sSub>
                                          <m:sSubPr>
                                            <m:ctrlPr>
                                              <a:rPr lang="zh-CN" altLang="zh-CN" sz="2000" i="1">
                                                <a:latin typeface="Cambria Math" panose="02040503050406030204" pitchFamily="18" charset="0"/>
                                              </a:rPr>
                                            </m:ctrlPr>
                                          </m:sSubPr>
                                          <m:e>
                                            <m:r>
                                              <m:rPr>
                                                <m:sty m:val="p"/>
                                              </m:rPr>
                                              <a:rPr lang="en-US" altLang="zh-CN" sz="2000">
                                                <a:latin typeface="Cambria Math" panose="02040503050406030204" pitchFamily="18" charset="0"/>
                                              </a:rPr>
                                              <m:t>W</m:t>
                                            </m:r>
                                          </m:e>
                                          <m:sub>
                                            <m:r>
                                              <m:rPr>
                                                <m:sty m:val="p"/>
                                              </m:rPr>
                                              <a:rPr lang="en-US" altLang="zh-CN" sz="2000">
                                                <a:latin typeface="Cambria Math" panose="02040503050406030204" pitchFamily="18" charset="0"/>
                                              </a:rPr>
                                              <m:t>PRS</m:t>
                                            </m:r>
                                            <m:r>
                                              <a:rPr lang="en-US" altLang="zh-CN" sz="2000">
                                                <a:latin typeface="Cambria Math" panose="02040503050406030204" pitchFamily="18" charset="0"/>
                                              </a:rPr>
                                              <m:t>,</m:t>
                                            </m:r>
                                            <m:r>
                                              <m:rPr>
                                                <m:sty m:val="p"/>
                                              </m:rPr>
                                              <a:rPr lang="en-US" altLang="zh-CN" sz="2000">
                                                <a:latin typeface="Cambria Math" panose="02040503050406030204" pitchFamily="18" charset="0"/>
                                              </a:rPr>
                                              <m:t>i</m:t>
                                            </m:r>
                                          </m:sub>
                                        </m:sSub>
                                        <m:r>
                                          <a:rPr lang="en-US" altLang="zh-CN" sz="2000">
                                            <a:latin typeface="Cambria Math" panose="02040503050406030204" pitchFamily="18" charset="0"/>
                                          </a:rPr>
                                          <m:t>)</m:t>
                                        </m:r>
                                      </m:e>
                                    </m:func>
                                    <m:r>
                                      <a:rPr lang="en-US" altLang="zh-CN" sz="2000">
                                        <a:latin typeface="Cambria Math" panose="02040503050406030204" pitchFamily="18" charset="0"/>
                                      </a:rPr>
                                      <m:t> </m:t>
                                    </m:r>
                                  </m:den>
                                </m:f>
                              </m:e>
                            </m:d>
                          </m:e>
                        </m:func>
                      </m:e>
                    </m:d>
                  </m:oMath>
                </a14:m>
                <a:r>
                  <a:rPr lang="en-US" altLang="zh-CN" sz="2000" dirty="0"/>
                  <a:t> </a:t>
                </a:r>
              </a:p>
              <a:p>
                <a:pPr lvl="2"/>
                <a14:m>
                  <m:oMath xmlns:m="http://schemas.openxmlformats.org/officeDocument/2006/math">
                    <m:r>
                      <m:rPr>
                        <m:sty m:val="p"/>
                      </m:rPr>
                      <a:rPr lang="en-US" altLang="zh-CN" sz="1600" smtClean="0">
                        <a:latin typeface="Cambria Math" panose="02040503050406030204" pitchFamily="18" charset="0"/>
                      </a:rPr>
                      <m:t>i</m:t>
                    </m:r>
                  </m:oMath>
                </a14:m>
                <a:r>
                  <a:rPr lang="en-US" altLang="zh-CN" sz="1600" dirty="0"/>
                  <a:t> is the positioning layer frequency layer index of all RSTD measurements of the same TRP pair.</a:t>
                </a:r>
                <a:endParaRPr lang="zh-CN" altLang="zh-CN" sz="1600" dirty="0"/>
              </a:p>
              <a:p>
                <a:pPr lvl="1"/>
                <a:r>
                  <a:rPr lang="zh-CN" altLang="zh-CN" sz="2000" dirty="0"/>
                  <a:t>Option 2. k2 &gt;= k1</a:t>
                </a:r>
              </a:p>
              <a:p>
                <a:pPr lvl="1"/>
                <a:r>
                  <a:rPr lang="en-US" altLang="zh-CN" sz="2000" dirty="0"/>
                  <a:t>Option 3. </a:t>
                </a:r>
                <a:r>
                  <a:rPr lang="en-GB" altLang="zh-CN" sz="2000" dirty="0"/>
                  <a:t>RAN4 not to define relationship between k1 and k2</a:t>
                </a:r>
                <a:endParaRPr lang="zh-CN" altLang="zh-CN" sz="2000" dirty="0"/>
              </a:p>
              <a:p>
                <a:pPr lvl="1"/>
                <a:r>
                  <a:rPr lang="en-US" altLang="zh-CN" sz="2000" dirty="0"/>
                  <a:t>Option 4. k2 &lt;= k1 </a:t>
                </a:r>
                <a:endParaRPr lang="zh-CN" altLang="zh-CN" sz="2000" dirty="0"/>
              </a:p>
              <a:p>
                <a:pPr lvl="1"/>
                <a:r>
                  <a:rPr lang="en-US" altLang="zh-CN" sz="2000" dirty="0"/>
                  <a:t>Option 5. UE shall report based on the finest granularity it can achieve </a:t>
                </a:r>
                <a:endParaRPr lang="zh-CN" altLang="zh-CN" sz="2000" dirty="0"/>
              </a:p>
              <a:p>
                <a:r>
                  <a:rPr lang="en-US" altLang="zh-CN" sz="2400" dirty="0"/>
                  <a:t>Applicable values for k in FR1</a:t>
                </a:r>
                <a:endParaRPr lang="zh-CN" altLang="zh-CN" sz="2400" dirty="0"/>
              </a:p>
              <a:p>
                <a:pPr lvl="1"/>
                <a:r>
                  <a:rPr lang="en-US" altLang="zh-CN" sz="2000" dirty="0"/>
                  <a:t>Option 1. {1,2,3,4,5}</a:t>
                </a:r>
                <a:endParaRPr lang="zh-CN" altLang="zh-CN" sz="2000" dirty="0"/>
              </a:p>
              <a:p>
                <a:pPr lvl="1"/>
                <a:r>
                  <a:rPr lang="en-US" altLang="zh-CN" sz="2000" dirty="0"/>
                  <a:t>Option 2. {2,3,4,5}</a:t>
                </a:r>
                <a:endParaRPr lang="zh-CN" altLang="zh-CN" sz="2000" dirty="0"/>
              </a:p>
              <a:p>
                <a:pPr lvl="1"/>
                <a:r>
                  <a:rPr lang="en-US" altLang="zh-CN" sz="2000" dirty="0"/>
                  <a:t>Option 3. {0,1,2,3,4,5} </a:t>
                </a:r>
                <a:endParaRPr lang="zh-CN" altLang="zh-CN" sz="2000" dirty="0"/>
              </a:p>
              <a:p>
                <a:pPr lvl="1"/>
                <a:r>
                  <a:rPr lang="en-US" altLang="zh-CN" sz="2000" dirty="0"/>
                  <a:t>Option 4. {3,4,5}</a:t>
                </a:r>
                <a:endParaRPr lang="zh-CN" altLang="zh-CN" sz="2000" dirty="0"/>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815" t="-1617" r="-815"/>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295455088"/>
      </p:ext>
    </p:extLst>
  </p:cSld>
  <p:clrMapOvr>
    <a:masterClrMapping/>
  </p:clrMapOvr>
  <p:timing>
    <p:tnLst>
      <p:par>
        <p:cTn id="1" dur="indefinite" restart="never" nodeType="tmRoot"/>
      </p:par>
    </p:tnLst>
  </p:timing>
</p:sld>
</file>

<file path=ppt/slides/slide1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Report mapping (2)</a:t>
            </a:r>
            <a:endParaRPr lang="zh-CN" altLang="en-US" sz="3200" dirty="0"/>
          </a:p>
        </p:txBody>
      </p:sp>
      <p:sp>
        <p:nvSpPr>
          <p:cNvPr id="3" name="内容占位符 2"/>
          <p:cNvSpPr>
            <a:spLocks noGrp="1"/>
          </p:cNvSpPr>
          <p:nvPr>
            <p:ph idx="1"/>
          </p:nvPr>
        </p:nvSpPr>
        <p:spPr/>
        <p:txBody>
          <a:bodyPr>
            <a:normAutofit/>
          </a:bodyPr>
          <a:lstStyle/>
          <a:p>
            <a:r>
              <a:rPr lang="en-US" altLang="zh-CN" sz="2300" dirty="0"/>
              <a:t>Report mapping for differential RSTD and Rx-</a:t>
            </a:r>
            <a:r>
              <a:rPr lang="en-US" altLang="zh-CN" sz="2300" dirty="0" err="1"/>
              <a:t>Tx</a:t>
            </a:r>
            <a:r>
              <a:rPr lang="en-US" altLang="zh-CN" sz="2300" dirty="0"/>
              <a:t> time difference</a:t>
            </a:r>
          </a:p>
          <a:p>
            <a:pPr lvl="1"/>
            <a:r>
              <a:rPr lang="en-US" altLang="zh-CN" sz="1900" dirty="0"/>
              <a:t>Option 1. Allow different ranges for different k values </a:t>
            </a:r>
          </a:p>
          <a:p>
            <a:pPr lvl="1"/>
            <a:r>
              <a:rPr lang="en-US" altLang="zh-CN" sz="1900" dirty="0"/>
              <a:t>Option 2. Ensure the same range for all k’s, e.g., by increasing the last reporting interval to 8192 for all k values </a:t>
            </a:r>
          </a:p>
          <a:p>
            <a:r>
              <a:rPr lang="en-US" altLang="zh-CN" sz="2300" dirty="0"/>
              <a:t>Report mapping for additional path</a:t>
            </a:r>
          </a:p>
          <a:p>
            <a:pPr lvl="1"/>
            <a:r>
              <a:rPr lang="en-US" altLang="zh-CN" sz="1900" dirty="0"/>
              <a:t>Option 1. Allow different ranges for different k values </a:t>
            </a:r>
          </a:p>
          <a:p>
            <a:pPr lvl="1"/>
            <a:r>
              <a:rPr lang="en-US" altLang="zh-CN" sz="1900" dirty="0"/>
              <a:t>Option 2. Ensure the same range for all k’s, e.g., by increasing the last reporting interval to +/- 8175 for all k values</a:t>
            </a:r>
          </a:p>
          <a:p>
            <a:endParaRPr lang="en-US" altLang="zh-CN" sz="2300" dirty="0"/>
          </a:p>
          <a:p>
            <a:endParaRPr lang="zh-CN" altLang="en-US" sz="2400" dirty="0"/>
          </a:p>
        </p:txBody>
      </p:sp>
    </p:spTree>
    <p:extLst>
      <p:ext uri="{BB962C8B-B14F-4D97-AF65-F5344CB8AC3E}">
        <p14:creationId xmlns:p14="http://schemas.microsoft.com/office/powerpoint/2010/main" val="737536911"/>
      </p:ext>
    </p:extLst>
  </p:cSld>
  <p:clrMapOvr>
    <a:masterClrMapping/>
  </p:clrMapOvr>
  <p:timing>
    <p:tnLst>
      <p:par>
        <p:cTn id="1" dur="indefinite" restart="never" nodeType="tmRoot"/>
      </p:par>
    </p:tnLst>
  </p:timing>
</p:sld>
</file>

<file path=ppt/slides/slide1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MG and Scheduling restriction</a:t>
            </a:r>
            <a:endParaRPr lang="zh-CN" altLang="en-US" sz="3200" dirty="0"/>
          </a:p>
        </p:txBody>
      </p:sp>
      <p:sp>
        <p:nvSpPr>
          <p:cNvPr id="3" name="内容占位符 2"/>
          <p:cNvSpPr>
            <a:spLocks noGrp="1"/>
          </p:cNvSpPr>
          <p:nvPr>
            <p:ph idx="1"/>
          </p:nvPr>
        </p:nvSpPr>
        <p:spPr/>
        <p:txBody>
          <a:bodyPr>
            <a:normAutofit/>
          </a:bodyPr>
          <a:lstStyle/>
          <a:p>
            <a:r>
              <a:rPr lang="en-US" altLang="zh-CN" sz="2400" dirty="0"/>
              <a:t>FFS: It is up to UE implementation to request measurement gaps for PRS measurement.</a:t>
            </a:r>
            <a:endParaRPr lang="zh-CN" altLang="zh-CN" sz="2400" dirty="0"/>
          </a:p>
          <a:p>
            <a:pPr lvl="0"/>
            <a:r>
              <a:rPr lang="en-GB" altLang="zh-CN" sz="2400" dirty="0"/>
              <a:t>FFS: If UE requested measurement gaps for PRS measurement but the gaps are not configured, </a:t>
            </a:r>
            <a:r>
              <a:rPr lang="en-US" altLang="zh-CN" sz="2400" dirty="0"/>
              <a:t>UE is not expected to measure PRS</a:t>
            </a:r>
            <a:endParaRPr lang="zh-CN" altLang="zh-CN" sz="2400" dirty="0"/>
          </a:p>
          <a:p>
            <a:pPr lvl="0"/>
            <a:r>
              <a:rPr lang="en-GB" altLang="zh-CN" sz="2400" dirty="0"/>
              <a:t>FFS: If UE did not request measurement gaps for PRS measurement, UE is expected to process DL PRS in the same OFDM symbol where other DL signals and channels are transmitted to the UE</a:t>
            </a:r>
            <a:endParaRPr lang="zh-CN" altLang="zh-CN" sz="2400" dirty="0"/>
          </a:p>
          <a:p>
            <a:endParaRPr lang="zh-CN" altLang="en-US" sz="2400" dirty="0"/>
          </a:p>
        </p:txBody>
      </p:sp>
    </p:spTree>
    <p:extLst>
      <p:ext uri="{BB962C8B-B14F-4D97-AF65-F5344CB8AC3E}">
        <p14:creationId xmlns:p14="http://schemas.microsoft.com/office/powerpoint/2010/main" val="4151270213"/>
      </p:ext>
    </p:extLst>
  </p:cSld>
  <p:clrMapOvr>
    <a:masterClrMapping/>
  </p:clrMapOvr>
  <p:timing>
    <p:tnLst>
      <p:par>
        <p:cTn id="1" dur="indefinite" restart="never" nodeType="tmRoot"/>
      </p:par>
    </p:tnLst>
  </p:timing>
</p:sld>
</file>

<file path=ppt/slides/slide2.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Definition of intra/inter-frequency measurement</a:t>
            </a:r>
            <a:endParaRPr lang="zh-CN" altLang="en-US" sz="3200" dirty="0"/>
          </a:p>
        </p:txBody>
      </p:sp>
      <p:sp>
        <p:nvSpPr>
          <p:cNvPr id="3" name="内容占位符 2"/>
          <p:cNvSpPr>
            <a:spLocks noGrp="1"/>
          </p:cNvSpPr>
          <p:nvPr>
            <p:ph idx="1"/>
          </p:nvPr>
        </p:nvSpPr>
        <p:spPr/>
        <p:txBody>
          <a:bodyPr>
            <a:normAutofit/>
          </a:bodyPr>
          <a:lstStyle/>
          <a:p>
            <a:r>
              <a:rPr lang="en-US" altLang="zh-CN" sz="2400" dirty="0"/>
              <a:t>Do not define intra/inter-frequency definition for PRS-RSTD</a:t>
            </a:r>
            <a:endParaRPr lang="zh-CN" altLang="zh-CN" sz="2400" dirty="0"/>
          </a:p>
          <a:p>
            <a:pPr lvl="1"/>
            <a:r>
              <a:rPr lang="en-GB" altLang="zh-CN" sz="2000" dirty="0"/>
              <a:t>Note: Accuracy may be different depending whether the measurements are done on the same positioning frequency layer or not.</a:t>
            </a:r>
            <a:endParaRPr lang="zh-CN" altLang="zh-CN" sz="2000" dirty="0"/>
          </a:p>
          <a:p>
            <a:r>
              <a:rPr lang="en-GB" altLang="zh-CN" sz="2400" dirty="0"/>
              <a:t>Do not define intra/inter-frequency definition for PRS-RSRP </a:t>
            </a:r>
            <a:endParaRPr lang="zh-CN" altLang="zh-CN" sz="2400" dirty="0"/>
          </a:p>
          <a:p>
            <a:pPr lvl="1"/>
            <a:r>
              <a:rPr lang="en-GB" altLang="zh-CN" sz="2000" dirty="0"/>
              <a:t>Note: Classification of accuracy requirements is FFS (e.g. whether to define different accuracy for measurements on different frequencies)</a:t>
            </a:r>
            <a:endParaRPr lang="zh-CN" altLang="zh-CN" sz="2000" dirty="0"/>
          </a:p>
          <a:p>
            <a:r>
              <a:rPr lang="en-GB" altLang="zh-CN" sz="2400" dirty="0"/>
              <a:t>Do not define intra/inter-frequency definition for UE Rx-</a:t>
            </a:r>
            <a:r>
              <a:rPr lang="en-GB" altLang="zh-CN" sz="2400" dirty="0" err="1"/>
              <a:t>Tx</a:t>
            </a:r>
            <a:r>
              <a:rPr lang="en-GB" altLang="zh-CN" sz="2400" dirty="0"/>
              <a:t> timing difference</a:t>
            </a:r>
            <a:endParaRPr lang="zh-CN" altLang="zh-CN" sz="2400" dirty="0"/>
          </a:p>
          <a:p>
            <a:pPr lvl="1"/>
            <a:r>
              <a:rPr lang="en-GB" altLang="zh-CN" sz="2000" dirty="0"/>
              <a:t>Note: Classification of accuracy requirements is FFS (e.g. whether to define different accuracy for measurements on different frequencies)</a:t>
            </a:r>
            <a:endParaRPr lang="zh-CN" altLang="zh-CN" sz="2000" dirty="0"/>
          </a:p>
          <a:p>
            <a:endParaRPr lang="zh-CN" altLang="en-US" sz="2400" dirty="0"/>
          </a:p>
        </p:txBody>
      </p:sp>
    </p:spTree>
    <p:extLst>
      <p:ext uri="{BB962C8B-B14F-4D97-AF65-F5344CB8AC3E}">
        <p14:creationId xmlns:p14="http://schemas.microsoft.com/office/powerpoint/2010/main" val="948741044"/>
      </p:ext>
    </p:extLst>
  </p:cSld>
  <p:clrMapOvr>
    <a:masterClrMapping/>
  </p:clrMapOvr>
  <p:timing>
    <p:tnLst>
      <p:par>
        <p:cTn id="1" dur="indefinite" restart="never" nodeType="tmRoot"/>
      </p:par>
    </p:tnLst>
  </p:timing>
</p:sld>
</file>

<file path=ppt/slides/slide3.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Scenarios for the requirements</a:t>
            </a:r>
            <a:endParaRPr lang="zh-CN" altLang="en-US" sz="3200" dirty="0"/>
          </a:p>
        </p:txBody>
      </p:sp>
      <p:sp>
        <p:nvSpPr>
          <p:cNvPr id="3" name="内容占位符 2"/>
          <p:cNvSpPr>
            <a:spLocks noGrp="1"/>
          </p:cNvSpPr>
          <p:nvPr>
            <p:ph idx="1"/>
          </p:nvPr>
        </p:nvSpPr>
        <p:spPr/>
        <p:txBody>
          <a:bodyPr>
            <a:normAutofit/>
          </a:bodyPr>
          <a:lstStyle/>
          <a:p>
            <a:r>
              <a:rPr lang="en-GB" altLang="zh-CN" sz="2400" dirty="0"/>
              <a:t>RAN4 requirements are to be defined only for the case where PRS is measured with configured measurement gap</a:t>
            </a:r>
          </a:p>
          <a:p>
            <a:pPr lvl="1"/>
            <a:r>
              <a:rPr lang="en-GB" altLang="zh-CN" sz="2000" dirty="0"/>
              <a:t>This applies for RSTD, PRS-RSRP and UE Rx-</a:t>
            </a:r>
            <a:r>
              <a:rPr lang="en-GB" altLang="zh-CN" sz="2000" dirty="0" err="1"/>
              <a:t>Tx</a:t>
            </a:r>
            <a:r>
              <a:rPr lang="en-GB" altLang="zh-CN" sz="2000" dirty="0"/>
              <a:t> time difference</a:t>
            </a:r>
          </a:p>
          <a:p>
            <a:r>
              <a:rPr lang="en-GB" altLang="zh-CN" sz="2400" dirty="0"/>
              <a:t>For UE Rx-</a:t>
            </a:r>
            <a:r>
              <a:rPr lang="en-GB" altLang="zh-CN" sz="2400" dirty="0" err="1"/>
              <a:t>Tx</a:t>
            </a:r>
            <a:r>
              <a:rPr lang="en-GB" altLang="zh-CN" sz="2400" dirty="0"/>
              <a:t> time difference, RAN4 requirements are to be defined at least for the case where </a:t>
            </a:r>
            <a:r>
              <a:rPr lang="en-US" altLang="zh-CN" sz="2400" dirty="0"/>
              <a:t>the positioning SRS resource is on the same band as PRS frequency layer</a:t>
            </a:r>
          </a:p>
          <a:p>
            <a:pPr lvl="1"/>
            <a:r>
              <a:rPr lang="en-US" altLang="zh-CN" sz="2000" dirty="0"/>
              <a:t>FFS: if </a:t>
            </a:r>
            <a:r>
              <a:rPr lang="en-GB" altLang="zh-CN" sz="2000" dirty="0"/>
              <a:t>requirements are to be defined for the case where </a:t>
            </a:r>
            <a:r>
              <a:rPr lang="en-US" altLang="zh-CN" sz="2000" dirty="0"/>
              <a:t>the positioning SRS resource is in</a:t>
            </a:r>
            <a:r>
              <a:rPr lang="zh-CN" altLang="en-US" sz="2000" dirty="0"/>
              <a:t> </a:t>
            </a:r>
            <a:r>
              <a:rPr lang="en-US" altLang="zh-CN" sz="2000" dirty="0"/>
              <a:t>a different band from PRS frequency layer</a:t>
            </a:r>
          </a:p>
          <a:p>
            <a:pPr lvl="1"/>
            <a:endParaRPr lang="en-GB" altLang="zh-CN" sz="2000" dirty="0"/>
          </a:p>
          <a:p>
            <a:pPr lvl="1"/>
            <a:endParaRPr lang="en-US" altLang="zh-CN" sz="2000" dirty="0"/>
          </a:p>
          <a:p>
            <a:endParaRPr lang="zh-CN" altLang="en-US" sz="2400" dirty="0"/>
          </a:p>
        </p:txBody>
      </p:sp>
    </p:spTree>
    <p:extLst>
      <p:ext uri="{BB962C8B-B14F-4D97-AF65-F5344CB8AC3E}">
        <p14:creationId xmlns:p14="http://schemas.microsoft.com/office/powerpoint/2010/main" val="910325516"/>
      </p:ext>
    </p:extLst>
  </p:cSld>
  <p:clrMapOvr>
    <a:masterClrMapping/>
  </p:clrMapOvr>
  <p:timing>
    <p:tnLst>
      <p:par>
        <p:cTn id="1" dur="indefinite" restart="never" nodeType="tmRoot"/>
      </p:par>
    </p:tnLst>
  </p:timing>
</p:sld>
</file>

<file path=ppt/slides/slide4.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(1)</a:t>
            </a:r>
            <a:endParaRPr lang="zh-CN" altLang="en-US" sz="3200" dirty="0"/>
          </a:p>
        </p:txBody>
      </p:sp>
      <p:sp>
        <p:nvSpPr>
          <p:cNvPr id="3" name="内容占位符 2"/>
          <p:cNvSpPr>
            <a:spLocks noGrp="1"/>
          </p:cNvSpPr>
          <p:nvPr>
            <p:ph idx="1"/>
          </p:nvPr>
        </p:nvSpPr>
        <p:spPr/>
        <p:txBody>
          <a:bodyPr>
            <a:normAutofit fontScale="62500" lnSpcReduction="20000"/>
          </a:bodyPr>
          <a:lstStyle/>
          <a:p>
            <a:r>
              <a:rPr lang="en-GB" altLang="zh-CN" dirty="0"/>
              <a:t>PRS occasion definition: </a:t>
            </a:r>
            <a:endParaRPr lang="zh-CN" altLang="zh-CN" dirty="0"/>
          </a:p>
          <a:p>
            <a:pPr lvl="1"/>
            <a:r>
              <a:rPr lang="en-GB" altLang="zh-CN" dirty="0"/>
              <a:t>Option 1: PRS occasion is the time duration spanned by one DL PRS resource after repetition by DL-PRS-</a:t>
            </a:r>
            <a:r>
              <a:rPr lang="en-GB" altLang="zh-CN" dirty="0" err="1"/>
              <a:t>ResourceRepetitionFactor</a:t>
            </a:r>
            <a:r>
              <a:rPr lang="en-GB" altLang="zh-CN" dirty="0"/>
              <a:t> ± its corresponding DL-PRS-</a:t>
            </a:r>
            <a:r>
              <a:rPr lang="en-GB" altLang="zh-CN" dirty="0" err="1"/>
              <a:t>expectedRSTD</a:t>
            </a:r>
            <a:r>
              <a:rPr lang="en-GB" altLang="zh-CN" dirty="0"/>
              <a:t>-uncertainty. </a:t>
            </a:r>
          </a:p>
          <a:p>
            <a:pPr lvl="1"/>
            <a:r>
              <a:rPr lang="en-GB" altLang="zh-CN" dirty="0"/>
              <a:t>Option 2: PRS occasion is one single DL PRS repetition (i.e. repetition factor of 1) </a:t>
            </a:r>
          </a:p>
          <a:p>
            <a:pPr lvl="1"/>
            <a:r>
              <a:rPr lang="en-GB" altLang="zh-CN" dirty="0"/>
              <a:t>Option 3: PRS occasion is one comb pattern without being repeated within a slot and without applying a resource repetition factor (Ericsson)</a:t>
            </a:r>
            <a:endParaRPr lang="zh-CN" altLang="zh-CN" dirty="0"/>
          </a:p>
          <a:p>
            <a:r>
              <a:rPr lang="en-GB" altLang="zh-CN" dirty="0"/>
              <a:t>Basic number of PRS occasions</a:t>
            </a:r>
            <a:endParaRPr lang="zh-CN" altLang="zh-CN" dirty="0"/>
          </a:p>
          <a:p>
            <a:pPr lvl="1"/>
            <a:r>
              <a:rPr lang="en-US" altLang="zh-CN" dirty="0"/>
              <a:t>Option 1. A certain number (X) of PRS occasions, X=4 </a:t>
            </a:r>
          </a:p>
          <a:p>
            <a:pPr lvl="1"/>
            <a:r>
              <a:rPr lang="en-US" altLang="zh-CN" dirty="0"/>
              <a:t>Option 2. ceil(</a:t>
            </a:r>
            <a:r>
              <a:rPr lang="en-US" altLang="zh-CN" dirty="0" err="1"/>
              <a:t>N</a:t>
            </a:r>
            <a:r>
              <a:rPr lang="en-US" altLang="zh-CN" baseline="-25000" dirty="0" err="1"/>
              <a:t>PRS,req</a:t>
            </a:r>
            <a:r>
              <a:rPr lang="en-US" altLang="zh-CN" dirty="0"/>
              <a:t> / K</a:t>
            </a:r>
            <a:r>
              <a:rPr lang="en-US" altLang="zh-CN" baseline="-25000" dirty="0"/>
              <a:t>PRS</a:t>
            </a:r>
            <a:r>
              <a:rPr lang="en-US" altLang="zh-CN" dirty="0"/>
              <a:t>)</a:t>
            </a:r>
            <a:endParaRPr lang="zh-CN" altLang="zh-CN" dirty="0"/>
          </a:p>
          <a:p>
            <a:pPr lvl="2"/>
            <a:r>
              <a:rPr lang="en-US" altLang="zh-CN" dirty="0" err="1"/>
              <a:t>N</a:t>
            </a:r>
            <a:r>
              <a:rPr lang="en-US" altLang="zh-CN" baseline="-25000" dirty="0" err="1"/>
              <a:t>PRS,req</a:t>
            </a:r>
            <a:r>
              <a:rPr lang="en-US" altLang="zh-CN" dirty="0"/>
              <a:t> is the comb pattern realizations that are required for RSTD measurement, derived from simulation results</a:t>
            </a:r>
            <a:endParaRPr lang="zh-CN" altLang="zh-CN" dirty="0"/>
          </a:p>
          <a:p>
            <a:pPr lvl="2"/>
            <a:r>
              <a:rPr lang="en-US" altLang="zh-CN" dirty="0"/>
              <a:t>K</a:t>
            </a:r>
            <a:r>
              <a:rPr lang="en-US" altLang="zh-CN" baseline="-25000" dirty="0"/>
              <a:t>PRS</a:t>
            </a:r>
            <a:r>
              <a:rPr lang="en-US" altLang="zh-CN" dirty="0"/>
              <a:t>= L</a:t>
            </a:r>
            <a:r>
              <a:rPr lang="en-US" altLang="zh-CN" baseline="-25000" dirty="0"/>
              <a:t>PRS</a:t>
            </a:r>
            <a:r>
              <a:rPr lang="en-US" altLang="zh-CN" dirty="0"/>
              <a:t>/</a:t>
            </a:r>
            <a:r>
              <a:rPr lang="en-US" altLang="zh-CN" dirty="0" err="1"/>
              <a:t>CombSizeN</a:t>
            </a:r>
            <a:r>
              <a:rPr lang="en-US" altLang="zh-CN" dirty="0"/>
              <a:t> </a:t>
            </a:r>
            <a:r>
              <a:rPr lang="en-US" altLang="zh-CN" dirty="0">
                <a:sym typeface="Symbol" panose="05050102010706020507" pitchFamily="18" charset="2"/>
              </a:rPr>
              <a:t></a:t>
            </a:r>
            <a:r>
              <a:rPr lang="en-US" altLang="zh-CN" dirty="0"/>
              <a:t> </a:t>
            </a:r>
            <a:r>
              <a:rPr lang="en-US" altLang="zh-CN" dirty="0" err="1"/>
              <a:t>ResourceRepetitionFactor</a:t>
            </a:r>
            <a:r>
              <a:rPr lang="en-US" altLang="zh-CN" dirty="0"/>
              <a:t> is the number of comb pattern realizations within a single T</a:t>
            </a:r>
            <a:r>
              <a:rPr lang="en-US" altLang="zh-CN" baseline="-25000" dirty="0"/>
              <a:t>PRS</a:t>
            </a:r>
            <a:r>
              <a:rPr lang="en-US" altLang="zh-CN" dirty="0"/>
              <a:t>, </a:t>
            </a:r>
            <a:endParaRPr lang="zh-CN" altLang="zh-CN" dirty="0"/>
          </a:p>
          <a:p>
            <a:pPr lvl="2"/>
            <a:r>
              <a:rPr lang="en-US" altLang="zh-CN" dirty="0"/>
              <a:t>L</a:t>
            </a:r>
            <a:r>
              <a:rPr lang="en-US" altLang="zh-CN" baseline="-25000" dirty="0"/>
              <a:t>PRS</a:t>
            </a:r>
            <a:r>
              <a:rPr lang="en-US" altLang="zh-CN" dirty="0"/>
              <a:t> is the number of PRS symbols per slot</a:t>
            </a:r>
            <a:endParaRPr lang="zh-CN" altLang="zh-CN" dirty="0"/>
          </a:p>
          <a:p>
            <a:endParaRPr lang="zh-CN" altLang="en-US" sz="2400" dirty="0"/>
          </a:p>
        </p:txBody>
      </p:sp>
    </p:spTree>
    <p:extLst>
      <p:ext uri="{BB962C8B-B14F-4D97-AF65-F5344CB8AC3E}">
        <p14:creationId xmlns:p14="http://schemas.microsoft.com/office/powerpoint/2010/main" val="1645288551"/>
      </p:ext>
    </p:extLst>
  </p:cSld>
  <p:clrMapOvr>
    <a:masterClrMapping/>
  </p:clrMapOvr>
  <p:timing>
    <p:tnLst>
      <p:par>
        <p:cTn id="1" dur="indefinite" restart="never" nodeType="tmRoot"/>
      </p:par>
    </p:tnLst>
  </p:timing>
</p:sld>
</file>

<file path=ppt/slides/slide5.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(2)</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92500" lnSpcReduction="10000"/>
              </a:bodyPr>
              <a:lstStyle/>
              <a:p>
                <a:r>
                  <a:rPr lang="en-GB" altLang="zh-CN" dirty="0"/>
                  <a:t>FFS: Periodicity of PRS measurement  </a:t>
                </a:r>
                <a:endParaRPr lang="zh-CN" altLang="zh-CN" dirty="0"/>
              </a:p>
              <a:p>
                <a:pPr lvl="1"/>
                <a:r>
                  <a:rPr lang="en-GB" altLang="zh-CN" dirty="0"/>
                  <a:t>Option 1. </a:t>
                </a:r>
                <a14:m>
                  <m:oMath xmlns:m="http://schemas.openxmlformats.org/officeDocument/2006/math">
                    <m:r>
                      <m:rPr>
                        <m:sty m:val="p"/>
                      </m:rPr>
                      <a:rPr lang="en-GB" altLang="zh-CN">
                        <a:latin typeface="Cambria Math" panose="02040503050406030204" pitchFamily="18" charset="0"/>
                      </a:rPr>
                      <m:t>max</m:t>
                    </m:r>
                    <m:d>
                      <m:dPr>
                        <m:ctrlPr>
                          <a:rPr lang="zh-CN" altLang="zh-CN" i="1">
                            <a:latin typeface="Cambria Math" panose="02040503050406030204" pitchFamily="18" charset="0"/>
                          </a:rPr>
                        </m:ctrlPr>
                      </m:dPr>
                      <m:e>
                        <m:r>
                          <m:rPr>
                            <m:sty m:val="p"/>
                          </m:rPr>
                          <a:rPr lang="en-GB" altLang="zh-CN">
                            <a:latin typeface="Cambria Math" panose="02040503050406030204" pitchFamily="18" charset="0"/>
                          </a:rPr>
                          <m:t>T</m:t>
                        </m:r>
                        <m:r>
                          <a:rPr lang="en-GB" altLang="zh-CN">
                            <a:latin typeface="Cambria Math" panose="02040503050406030204" pitchFamily="18" charset="0"/>
                          </a:rPr>
                          <m:t>, </m:t>
                        </m:r>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sty m:val="p"/>
                              </m:rPr>
                              <a:rPr lang="en-GB" altLang="zh-CN">
                                <a:latin typeface="Cambria Math" panose="02040503050406030204" pitchFamily="18" charset="0"/>
                              </a:rPr>
                              <m:t>PRS</m:t>
                            </m:r>
                          </m:sub>
                        </m:sSub>
                        <m:r>
                          <a:rPr lang="en-GB" altLang="zh-CN">
                            <a:latin typeface="Cambria Math" panose="02040503050406030204" pitchFamily="18" charset="0"/>
                          </a:rPr>
                          <m:t>,</m:t>
                        </m:r>
                        <m:r>
                          <m:rPr>
                            <m:sty m:val="p"/>
                          </m:rPr>
                          <a:rPr lang="en-GB" altLang="zh-CN">
                            <a:latin typeface="Cambria Math" panose="02040503050406030204" pitchFamily="18" charset="0"/>
                          </a:rPr>
                          <m:t>MGRP</m:t>
                        </m:r>
                      </m:e>
                    </m:d>
                  </m:oMath>
                </a14:m>
                <a:endParaRPr lang="zh-CN" altLang="zh-CN" dirty="0"/>
              </a:p>
              <a:p>
                <a:pPr lvl="1"/>
                <a:r>
                  <a:rPr lang="en-GB" altLang="zh-CN" dirty="0"/>
                  <a:t>Option 2. </a:t>
                </a:r>
                <a14:m>
                  <m:oMath xmlns:m="http://schemas.openxmlformats.org/officeDocument/2006/math">
                    <m:r>
                      <m:rPr>
                        <m:sty m:val="p"/>
                      </m:rPr>
                      <a:rPr lang="en-GB" altLang="zh-CN">
                        <a:latin typeface="Cambria Math" panose="02040503050406030204" pitchFamily="18" charset="0"/>
                      </a:rPr>
                      <m:t>max</m:t>
                    </m:r>
                    <m:d>
                      <m:dPr>
                        <m:ctrlPr>
                          <a:rPr lang="zh-CN" altLang="zh-CN" i="1">
                            <a:latin typeface="Cambria Math" panose="02040503050406030204" pitchFamily="18" charset="0"/>
                          </a:rPr>
                        </m:ctrlPr>
                      </m:dPr>
                      <m:e>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sty m:val="p"/>
                              </m:rPr>
                              <a:rPr lang="en-GB" altLang="zh-CN">
                                <a:latin typeface="Cambria Math" panose="02040503050406030204" pitchFamily="18" charset="0"/>
                              </a:rPr>
                              <m:t>PRS</m:t>
                            </m:r>
                          </m:sub>
                        </m:sSub>
                        <m:r>
                          <a:rPr lang="en-GB" altLang="zh-CN">
                            <a:latin typeface="Cambria Math" panose="02040503050406030204" pitchFamily="18" charset="0"/>
                          </a:rPr>
                          <m:t>,</m:t>
                        </m:r>
                        <m:r>
                          <m:rPr>
                            <m:sty m:val="p"/>
                          </m:rPr>
                          <a:rPr lang="en-GB" altLang="zh-CN">
                            <a:latin typeface="Cambria Math" panose="02040503050406030204" pitchFamily="18" charset="0"/>
                          </a:rPr>
                          <m:t>MGRP</m:t>
                        </m:r>
                      </m:e>
                    </m:d>
                  </m:oMath>
                </a14:m>
                <a:endParaRPr lang="zh-CN" altLang="zh-CN" dirty="0"/>
              </a:p>
              <a:p>
                <a:pPr lvl="1"/>
                <a:r>
                  <a:rPr lang="en-GB" altLang="zh-CN" dirty="0"/>
                  <a:t>other options not precluded</a:t>
                </a:r>
              </a:p>
              <a:p>
                <a:pPr lvl="2"/>
                <a:r>
                  <a:rPr lang="en-GB" altLang="zh-CN" dirty="0"/>
                  <a:t>Companies are encouraged to check on all possible values for T, </a:t>
                </a:r>
                <a:r>
                  <a:rPr lang="en-GB" altLang="zh-CN" dirty="0" err="1"/>
                  <a:t>Tprs</a:t>
                </a:r>
                <a:r>
                  <a:rPr lang="en-GB" altLang="zh-CN" dirty="0"/>
                  <a:t> and MGRP</a:t>
                </a:r>
              </a:p>
              <a:p>
                <a:r>
                  <a:rPr lang="en-US" altLang="zh-CN" dirty="0"/>
                  <a:t>FFS: Sampling and processing time</a:t>
                </a:r>
              </a:p>
              <a:p>
                <a:pPr lvl="1"/>
                <a:r>
                  <a:rPr lang="en-GB" altLang="zh-CN" dirty="0"/>
                  <a:t>Option 1: T</a:t>
                </a:r>
                <a:endParaRPr lang="zh-CN" altLang="zh-CN" dirty="0"/>
              </a:p>
              <a:p>
                <a:pPr lvl="1"/>
                <a:r>
                  <a:rPr lang="en-GB" altLang="zh-CN" dirty="0"/>
                  <a:t>Option 2.</a:t>
                </a:r>
                <a14:m>
                  <m:oMath xmlns:m="http://schemas.openxmlformats.org/officeDocument/2006/math">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PRS</m:t>
                        </m:r>
                      </m:sub>
                    </m:sSub>
                    <m:r>
                      <a:rPr lang="en-GB" altLang="zh-CN">
                        <a:latin typeface="Cambria Math" panose="02040503050406030204" pitchFamily="18" charset="0"/>
                      </a:rPr>
                      <m:t>=</m:t>
                    </m:r>
                    <m:f>
                      <m:fPr>
                        <m:ctrlPr>
                          <a:rPr lang="zh-CN" altLang="zh-CN" i="1">
                            <a:latin typeface="Cambria Math" panose="02040503050406030204" pitchFamily="18" charset="0"/>
                          </a:rPr>
                        </m:ctrlPr>
                      </m:fPr>
                      <m:num>
                        <m:r>
                          <m:rPr>
                            <m:sty m:val="p"/>
                          </m:rPr>
                          <a:rPr lang="en-GB" altLang="zh-CN">
                            <a:latin typeface="Cambria Math" panose="02040503050406030204" pitchFamily="18" charset="0"/>
                          </a:rPr>
                          <m:t>N</m:t>
                        </m:r>
                      </m:num>
                      <m:den>
                        <m:r>
                          <m:rPr>
                            <m:sty m:val="p"/>
                          </m:rPr>
                          <a:rPr lang="en-GB" altLang="zh-CN">
                            <a:latin typeface="Cambria Math" panose="02040503050406030204" pitchFamily="18" charset="0"/>
                          </a:rPr>
                          <m:t>T</m:t>
                        </m:r>
                      </m:den>
                    </m:f>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nor/>
                          </m:rPr>
                          <a:rPr lang="en-GB" altLang="zh-CN"/>
                          <m:t>PRS</m:t>
                        </m:r>
                      </m:sub>
                    </m:sSub>
                  </m:oMath>
                </a14:m>
                <a:endParaRPr lang="en-US" altLang="zh-CN" dirty="0"/>
              </a:p>
              <a:p>
                <a:pPr lvl="1"/>
                <a:r>
                  <a:rPr lang="en-GB" altLang="zh-CN" dirty="0"/>
                  <a:t>other options not precluded</a:t>
                </a:r>
                <a:endParaRPr lang="zh-CN" altLang="zh-CN" dirty="0"/>
              </a:p>
              <a:p>
                <a:pPr lvl="2"/>
                <a:endParaRPr lang="zh-CN" altLang="zh-CN" dirty="0"/>
              </a:p>
              <a:p>
                <a:pPr lvl="1"/>
                <a:endParaRPr lang="en-US" altLang="zh-CN" dirty="0"/>
              </a:p>
              <a:p>
                <a:pPr lvl="1"/>
                <a:endParaRPr lang="zh-CN" altLang="zh-CN" dirty="0"/>
              </a:p>
              <a:p>
                <a:endParaRPr lang="zh-CN" altLang="en-US" sz="2400"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1481" t="-2695" b="-256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3642233965"/>
      </p:ext>
    </p:extLst>
  </p:cSld>
  <p:clrMapOvr>
    <a:masterClrMapping/>
  </p:clrMapOvr>
  <p:timing>
    <p:tnLst>
      <p:par>
        <p:cTn id="1" dur="indefinite" restart="never" nodeType="tmRoot"/>
      </p:par>
    </p:tnLst>
  </p:timing>
</p:sld>
</file>

<file path=ppt/slides/slide6.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(3)</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a:xfrm>
                <a:off x="457200" y="1600200"/>
                <a:ext cx="8229600" cy="4421088"/>
              </a:xfrm>
            </p:spPr>
            <p:txBody>
              <a:bodyPr>
                <a:normAutofit fontScale="55000" lnSpcReduction="20000"/>
              </a:bodyPr>
              <a:lstStyle/>
              <a:p>
                <a:r>
                  <a:rPr lang="en-US" altLang="zh-CN" dirty="0"/>
                  <a:t>FFS: Scaling of PRS occasions due to UE processing capability</a:t>
                </a:r>
              </a:p>
              <a:p>
                <a:pPr lvl="1"/>
                <a:r>
                  <a:rPr lang="en-US" altLang="zh-CN" dirty="0"/>
                  <a:t>Option 1. </a:t>
                </a:r>
                <a14:m>
                  <m:oMath xmlns:m="http://schemas.openxmlformats.org/officeDocument/2006/math">
                    <m:func>
                      <m:funcPr>
                        <m:ctrlPr>
                          <a:rPr lang="zh-CN" altLang="zh-CN" i="1">
                            <a:latin typeface="Cambria Math" panose="02040503050406030204" pitchFamily="18" charset="0"/>
                          </a:rPr>
                        </m:ctrlPr>
                      </m:funcPr>
                      <m:fName>
                        <m:r>
                          <a:rPr lang="en-GB" altLang="zh-CN">
                            <a:latin typeface="Cambria Math" panose="02040503050406030204" pitchFamily="18" charset="0"/>
                          </a:rPr>
                          <m:t>{ </m:t>
                        </m:r>
                        <m:r>
                          <m:rPr>
                            <m:sty m:val="p"/>
                          </m:rPr>
                          <a:rPr lang="en-GB" altLang="zh-CN">
                            <a:latin typeface="Cambria Math" panose="02040503050406030204" pitchFamily="18" charset="0"/>
                          </a:rPr>
                          <m:t>max</m:t>
                        </m:r>
                        <m:r>
                          <a:rPr lang="en-GB" altLang="zh-CN">
                            <a:latin typeface="Cambria Math" panose="02040503050406030204" pitchFamily="18" charset="0"/>
                          </a:rPr>
                          <m:t> </m:t>
                        </m:r>
                      </m:fName>
                      <m:e>
                        <m:d>
                          <m:dPr>
                            <m:ctrlPr>
                              <a:rPr lang="zh-CN" altLang="zh-CN" i="1">
                                <a:latin typeface="Cambria Math" panose="02040503050406030204" pitchFamily="18" charset="0"/>
                              </a:rPr>
                            </m:ctrlPr>
                          </m:dPr>
                          <m:e>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L</m:t>
                                        </m:r>
                                      </m:e>
                                      <m:sub>
                                        <m:r>
                                          <m:rPr>
                                            <m:sty m:val="p"/>
                                          </m:rPr>
                                          <a:rPr lang="en-GB" altLang="zh-CN">
                                            <a:latin typeface="Cambria Math" panose="02040503050406030204" pitchFamily="18" charset="0"/>
                                          </a:rPr>
                                          <m:t>PRS</m:t>
                                        </m:r>
                                      </m:sub>
                                    </m:sSub>
                                  </m:num>
                                  <m:den>
                                    <m:r>
                                      <m:rPr>
                                        <m:sty m:val="p"/>
                                      </m:rPr>
                                      <a:rPr lang="en-GB" altLang="zh-CN">
                                        <a:latin typeface="Cambria Math" panose="02040503050406030204" pitchFamily="18" charset="0"/>
                                      </a:rPr>
                                      <m:t>N</m:t>
                                    </m:r>
                                  </m:den>
                                </m:f>
                              </m:e>
                            </m:d>
                            <m:r>
                              <a:rPr lang="en-GB" altLang="zh-CN">
                                <a:latin typeface="Cambria Math" panose="02040503050406030204" pitchFamily="18" charset="0"/>
                              </a:rPr>
                              <m:t>,</m:t>
                            </m:r>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PRS</m:t>
                                        </m:r>
                                      </m:sub>
                                      <m:sup>
                                        <m:r>
                                          <m:rPr>
                                            <m:sty m:val="p"/>
                                          </m:rPr>
                                          <a:rPr lang="en-GB" altLang="zh-CN">
                                            <a:latin typeface="Cambria Math" panose="02040503050406030204" pitchFamily="18" charset="0"/>
                                          </a:rPr>
                                          <m:t>slot</m:t>
                                        </m:r>
                                      </m:sup>
                                    </m:sSubSup>
                                  </m:num>
                                  <m:den>
                                    <m:sSup>
                                      <m:sSupPr>
                                        <m:ctrlPr>
                                          <a:rPr lang="zh-CN" altLang="zh-CN" i="1">
                                            <a:latin typeface="Cambria Math" panose="02040503050406030204" pitchFamily="18" charset="0"/>
                                          </a:rPr>
                                        </m:ctrlPr>
                                      </m:sSupPr>
                                      <m:e>
                                        <m:r>
                                          <m:rPr>
                                            <m:sty m:val="p"/>
                                          </m:rPr>
                                          <a:rPr lang="en-GB" altLang="zh-CN">
                                            <a:latin typeface="Cambria Math" panose="02040503050406030204" pitchFamily="18" charset="0"/>
                                          </a:rPr>
                                          <m:t>N</m:t>
                                        </m:r>
                                      </m:e>
                                      <m:sup>
                                        <m:r>
                                          <a:rPr lang="en-GB" altLang="zh-CN" i="1">
                                            <a:latin typeface="Cambria Math" panose="02040503050406030204" pitchFamily="18" charset="0"/>
                                          </a:rPr>
                                          <m:t>′</m:t>
                                        </m:r>
                                      </m:sup>
                                    </m:sSup>
                                  </m:den>
                                </m:f>
                              </m:e>
                            </m:d>
                            <m:r>
                              <a:rPr lang="en-GB" altLang="zh-CN">
                                <a:latin typeface="Cambria Math" panose="02040503050406030204" pitchFamily="18" charset="0"/>
                              </a:rPr>
                              <m:t>  </m:t>
                            </m:r>
                          </m:e>
                        </m:d>
                        <m:r>
                          <a:rPr lang="en-GB" altLang="zh-CN">
                            <a:latin typeface="Cambria Math" panose="02040503050406030204" pitchFamily="18" charset="0"/>
                          </a:rPr>
                          <m:t>} </m:t>
                        </m:r>
                      </m:e>
                    </m:func>
                  </m:oMath>
                </a14:m>
                <a:r>
                  <a:rPr lang="en-GB" altLang="zh-CN" dirty="0"/>
                  <a:t>  </a:t>
                </a:r>
              </a:p>
              <a:p>
                <a:pPr lvl="1"/>
                <a:r>
                  <a:rPr lang="en-GB" altLang="zh-CN" dirty="0"/>
                  <a:t>Option 2. Depends on T and </a:t>
                </a:r>
                <a:r>
                  <a:rPr lang="en-GB" altLang="zh-CN" dirty="0" err="1"/>
                  <a:t>Tprs</a:t>
                </a:r>
                <a:endParaRPr lang="zh-CN" altLang="zh-CN" dirty="0"/>
              </a:p>
              <a:p>
                <a:pPr lvl="2"/>
                <a14:m>
                  <m:oMath xmlns:m="http://schemas.openxmlformats.org/officeDocument/2006/math">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L</m:t>
                                </m:r>
                              </m:e>
                              <m:sub>
                                <m:r>
                                  <m:rPr>
                                    <m:sty m:val="p"/>
                                  </m:rPr>
                                  <a:rPr lang="en-GB" altLang="zh-CN">
                                    <a:latin typeface="Cambria Math" panose="02040503050406030204" pitchFamily="18" charset="0"/>
                                  </a:rPr>
                                  <m:t>PRS</m:t>
                                </m:r>
                              </m:sub>
                            </m:sSub>
                          </m:num>
                          <m:den>
                            <m:r>
                              <m:rPr>
                                <m:sty m:val="p"/>
                              </m:rPr>
                              <a:rPr lang="en-GB" altLang="zh-CN">
                                <a:latin typeface="Cambria Math" panose="02040503050406030204" pitchFamily="18" charset="0"/>
                              </a:rPr>
                              <m:t>N</m:t>
                            </m:r>
                          </m:den>
                        </m:f>
                      </m:e>
                    </m:d>
                    <m:r>
                      <a:rPr lang="en-GB" altLang="zh-CN" i="1">
                        <a:latin typeface="Cambria Math" panose="02040503050406030204" pitchFamily="18" charset="0"/>
                      </a:rPr>
                      <m:t>×</m:t>
                    </m:r>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PRS</m:t>
                                </m:r>
                              </m:sub>
                              <m:sup>
                                <m:r>
                                  <m:rPr>
                                    <m:sty m:val="p"/>
                                  </m:rPr>
                                  <a:rPr lang="en-GB" altLang="zh-CN">
                                    <a:latin typeface="Cambria Math" panose="02040503050406030204" pitchFamily="18" charset="0"/>
                                  </a:rPr>
                                  <m:t>slot</m:t>
                                </m:r>
                              </m:sup>
                            </m:sSubSup>
                          </m:num>
                          <m:den>
                            <m:sSup>
                              <m:sSupPr>
                                <m:ctrlPr>
                                  <a:rPr lang="zh-CN" altLang="zh-CN" i="1">
                                    <a:latin typeface="Cambria Math" panose="02040503050406030204" pitchFamily="18" charset="0"/>
                                  </a:rPr>
                                </m:ctrlPr>
                              </m:sSupPr>
                              <m:e>
                                <m:r>
                                  <m:rPr>
                                    <m:sty m:val="p"/>
                                  </m:rPr>
                                  <a:rPr lang="en-GB" altLang="zh-CN">
                                    <a:latin typeface="Cambria Math" panose="02040503050406030204" pitchFamily="18" charset="0"/>
                                  </a:rPr>
                                  <m:t>N</m:t>
                                </m:r>
                              </m:e>
                              <m:sup>
                                <m:r>
                                  <a:rPr lang="en-GB" altLang="zh-CN" i="1">
                                    <a:latin typeface="Cambria Math" panose="02040503050406030204" pitchFamily="18" charset="0"/>
                                  </a:rPr>
                                  <m:t>′</m:t>
                                </m:r>
                              </m:sup>
                            </m:sSup>
                          </m:den>
                        </m:f>
                      </m:e>
                    </m:d>
                  </m:oMath>
                </a14:m>
                <a:r>
                  <a:rPr lang="en-GB" altLang="zh-CN" dirty="0"/>
                  <a:t>, if </a:t>
                </a:r>
                <a:r>
                  <a:rPr lang="en-GB" altLang="zh-CN" dirty="0" err="1"/>
                  <a:t>Tprs</a:t>
                </a:r>
                <a:r>
                  <a:rPr lang="en-GB" altLang="zh-CN" dirty="0"/>
                  <a:t> &lt;= T</a:t>
                </a:r>
                <a:endParaRPr lang="zh-CN" altLang="zh-CN" dirty="0"/>
              </a:p>
              <a:p>
                <a:pPr lvl="2"/>
                <a14:m>
                  <m:oMath xmlns:m="http://schemas.openxmlformats.org/officeDocument/2006/math">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L</m:t>
                                </m:r>
                              </m:e>
                              <m:sub>
                                <m:r>
                                  <m:rPr>
                                    <m:sty m:val="p"/>
                                  </m:rPr>
                                  <a:rPr lang="en-GB" altLang="zh-CN">
                                    <a:latin typeface="Cambria Math" panose="02040503050406030204" pitchFamily="18" charset="0"/>
                                  </a:rPr>
                                  <m:t>PRS</m:t>
                                </m:r>
                              </m:sub>
                            </m:sSub>
                          </m:num>
                          <m:den>
                            <m:r>
                              <m:rPr>
                                <m:sty m:val="p"/>
                              </m:rPr>
                              <a:rPr lang="en-GB" altLang="zh-CN">
                                <a:latin typeface="Cambria Math" panose="02040503050406030204" pitchFamily="18" charset="0"/>
                              </a:rPr>
                              <m:t>N</m:t>
                            </m:r>
                          </m:den>
                        </m:f>
                      </m:e>
                    </m:d>
                    <m:r>
                      <a:rPr lang="en-GB" altLang="zh-CN" i="1">
                        <a:latin typeface="Cambria Math" panose="02040503050406030204" pitchFamily="18" charset="0"/>
                      </a:rPr>
                      <m:t>×</m:t>
                    </m:r>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PRS</m:t>
                                </m:r>
                              </m:sub>
                              <m:sup>
                                <m:r>
                                  <m:rPr>
                                    <m:sty m:val="p"/>
                                  </m:rPr>
                                  <a:rPr lang="en-GB" altLang="zh-CN">
                                    <a:latin typeface="Cambria Math" panose="02040503050406030204" pitchFamily="18" charset="0"/>
                                  </a:rPr>
                                  <m:t>slot</m:t>
                                </m:r>
                              </m:sup>
                            </m:sSubSup>
                          </m:num>
                          <m:den>
                            <m:sSup>
                              <m:sSupPr>
                                <m:ctrlPr>
                                  <a:rPr lang="zh-CN" altLang="zh-CN" i="1">
                                    <a:latin typeface="Cambria Math" panose="02040503050406030204" pitchFamily="18" charset="0"/>
                                  </a:rPr>
                                </m:ctrlPr>
                              </m:sSupPr>
                              <m:e>
                                <m:r>
                                  <m:rPr>
                                    <m:sty m:val="p"/>
                                  </m:rPr>
                                  <a:rPr lang="en-GB" altLang="zh-CN">
                                    <a:latin typeface="Cambria Math" panose="02040503050406030204" pitchFamily="18" charset="0"/>
                                  </a:rPr>
                                  <m:t>N</m:t>
                                </m:r>
                              </m:e>
                              <m:sup>
                                <m:r>
                                  <a:rPr lang="en-GB" altLang="zh-CN" i="1">
                                    <a:latin typeface="Cambria Math" panose="02040503050406030204" pitchFamily="18" charset="0"/>
                                  </a:rPr>
                                  <m:t>′</m:t>
                                </m:r>
                              </m:sup>
                            </m:sSup>
                          </m:den>
                        </m:f>
                        <m:r>
                          <a:rPr lang="en-GB" altLang="zh-CN" i="1">
                            <a:latin typeface="Cambria Math" panose="02040503050406030204" pitchFamily="18" charset="0"/>
                          </a:rPr>
                          <m:t>×</m:t>
                        </m:r>
                        <m:f>
                          <m:fPr>
                            <m:ctrlPr>
                              <a:rPr lang="zh-CN" altLang="zh-CN" i="1">
                                <a:latin typeface="Cambria Math" panose="02040503050406030204" pitchFamily="18" charset="0"/>
                              </a:rPr>
                            </m:ctrlPr>
                          </m:fPr>
                          <m:num>
                            <m:r>
                              <m:rPr>
                                <m:sty m:val="p"/>
                              </m:rPr>
                              <a:rPr lang="en-GB" altLang="zh-CN">
                                <a:latin typeface="Cambria Math" panose="02040503050406030204" pitchFamily="18" charset="0"/>
                              </a:rPr>
                              <m:t>T</m:t>
                            </m:r>
                          </m:num>
                          <m:den>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sty m:val="p"/>
                                  </m:rPr>
                                  <a:rPr lang="en-GB" altLang="zh-CN">
                                    <a:latin typeface="Cambria Math" panose="02040503050406030204" pitchFamily="18" charset="0"/>
                                  </a:rPr>
                                  <m:t>prs</m:t>
                                </m:r>
                              </m:sub>
                            </m:sSub>
                          </m:den>
                        </m:f>
                        <m:r>
                          <a:rPr lang="en-GB" altLang="zh-CN" i="1">
                            <a:latin typeface="Cambria Math" panose="02040503050406030204" pitchFamily="18" charset="0"/>
                          </a:rPr>
                          <m:t> </m:t>
                        </m:r>
                      </m:e>
                    </m:d>
                  </m:oMath>
                </a14:m>
                <a:r>
                  <a:rPr lang="en-GB" altLang="zh-CN" dirty="0"/>
                  <a:t>, of </a:t>
                </a:r>
                <a:r>
                  <a:rPr lang="en-GB" altLang="zh-CN" dirty="0" err="1"/>
                  <a:t>Tprs</a:t>
                </a:r>
                <a:r>
                  <a:rPr lang="en-GB" altLang="zh-CN" dirty="0"/>
                  <a:t> &gt; T</a:t>
                </a:r>
                <a:endParaRPr lang="zh-CN" altLang="zh-CN" dirty="0"/>
              </a:p>
              <a:p>
                <a:pPr lvl="1"/>
                <a:r>
                  <a:rPr lang="en-GB" altLang="zh-CN" dirty="0"/>
                  <a:t>Option 3. </a:t>
                </a:r>
                <a14:m>
                  <m:oMath xmlns:m="http://schemas.openxmlformats.org/officeDocument/2006/math">
                    <m:d>
                      <m:dPr>
                        <m:begChr m:val="⌈"/>
                        <m:endChr m:val="⌉"/>
                        <m:ctrlPr>
                          <a:rPr lang="zh-CN" altLang="zh-CN" i="1">
                            <a:latin typeface="Cambria Math" panose="02040503050406030204" pitchFamily="18" charset="0"/>
                          </a:rPr>
                        </m:ctrlPr>
                      </m:dPr>
                      <m:e>
                        <m:f>
                          <m:fPr>
                            <m:ctrlPr>
                              <a:rPr lang="zh-CN" altLang="zh-CN" i="1">
                                <a:latin typeface="Cambria Math" panose="02040503050406030204" pitchFamily="18" charset="0"/>
                              </a:rPr>
                            </m:ctrlPr>
                          </m:fPr>
                          <m:num>
                            <m:sSubSup>
                              <m:sSubSupPr>
                                <m:ctrlPr>
                                  <a:rPr lang="zh-CN" altLang="zh-CN" i="1">
                                    <a:latin typeface="Cambria Math" panose="02040503050406030204" pitchFamily="18" charset="0"/>
                                  </a:rPr>
                                </m:ctrlPr>
                              </m:sSubSupPr>
                              <m:e>
                                <m:r>
                                  <m:rPr>
                                    <m:sty m:val="p"/>
                                  </m:rPr>
                                  <a:rPr lang="en-GB" altLang="zh-CN">
                                    <a:latin typeface="Cambria Math" panose="02040503050406030204" pitchFamily="18" charset="0"/>
                                  </a:rPr>
                                  <m:t>N</m:t>
                                </m:r>
                              </m:e>
                              <m:sub>
                                <m:r>
                                  <m:rPr>
                                    <m:sty m:val="p"/>
                                  </m:rPr>
                                  <a:rPr lang="en-GB" altLang="zh-CN">
                                    <a:latin typeface="Cambria Math" panose="02040503050406030204" pitchFamily="18" charset="0"/>
                                  </a:rPr>
                                  <m:t>PRS</m:t>
                                </m:r>
                              </m:sub>
                              <m:sup>
                                <m:r>
                                  <m:rPr>
                                    <m:sty m:val="p"/>
                                  </m:rPr>
                                  <a:rPr lang="en-GB" altLang="zh-CN">
                                    <a:latin typeface="Cambria Math" panose="02040503050406030204" pitchFamily="18" charset="0"/>
                                  </a:rPr>
                                  <m:t>slot</m:t>
                                </m:r>
                              </m:sup>
                            </m:sSubSup>
                          </m:num>
                          <m:den>
                            <m:sSup>
                              <m:sSupPr>
                                <m:ctrlPr>
                                  <a:rPr lang="zh-CN" altLang="zh-CN" i="1">
                                    <a:latin typeface="Cambria Math" panose="02040503050406030204" pitchFamily="18" charset="0"/>
                                  </a:rPr>
                                </m:ctrlPr>
                              </m:sSupPr>
                              <m:e>
                                <m:r>
                                  <m:rPr>
                                    <m:sty m:val="p"/>
                                  </m:rPr>
                                  <a:rPr lang="en-GB" altLang="zh-CN">
                                    <a:latin typeface="Cambria Math" panose="02040503050406030204" pitchFamily="18" charset="0"/>
                                  </a:rPr>
                                  <m:t>N</m:t>
                                </m:r>
                              </m:e>
                              <m:sup>
                                <m:r>
                                  <a:rPr lang="en-GB" altLang="zh-CN" i="1">
                                    <a:latin typeface="Cambria Math" panose="02040503050406030204" pitchFamily="18" charset="0"/>
                                  </a:rPr>
                                  <m:t>′</m:t>
                                </m:r>
                              </m:sup>
                            </m:sSup>
                          </m:den>
                        </m:f>
                      </m:e>
                    </m:d>
                  </m:oMath>
                </a14:m>
                <a:endParaRPr lang="en-GB" altLang="zh-CN" dirty="0"/>
              </a:p>
              <a:p>
                <a:pPr lvl="1"/>
                <a:r>
                  <a:rPr lang="en-GB" altLang="zh-CN" dirty="0"/>
                  <a:t>other options not precluded</a:t>
                </a:r>
              </a:p>
              <a:p>
                <a:pPr lvl="1"/>
                <a:r>
                  <a:rPr lang="en-GB" altLang="zh-CN" dirty="0"/>
                  <a:t>FFS: requirements do not apply for resources spanning over two sampling periods of N</a:t>
                </a:r>
                <a:endParaRPr lang="zh-CN" altLang="zh-CN" dirty="0"/>
              </a:p>
              <a:p>
                <a:pPr lvl="1"/>
                <a:r>
                  <a:rPr lang="en-GB" altLang="zh-CN" dirty="0"/>
                  <a:t>FFS</a:t>
                </a:r>
                <a:r>
                  <a:rPr lang="en-US" altLang="zh-CN" dirty="0"/>
                  <a:t>: </a:t>
                </a:r>
                <a:r>
                  <a:rPr lang="en-GB" altLang="zh-CN" dirty="0"/>
                  <a:t>requirements apply provided that the configured PRS duration K is no larger than N</a:t>
                </a:r>
                <a:endParaRPr lang="en-US" altLang="zh-CN" dirty="0"/>
              </a:p>
              <a:p>
                <a:r>
                  <a:rPr lang="en-US" altLang="zh-CN" dirty="0"/>
                  <a:t>FFS: Calculation of PRS occasion duration</a:t>
                </a:r>
              </a:p>
              <a:p>
                <a:pPr lvl="1"/>
                <a:r>
                  <a:rPr lang="en-US" altLang="zh-CN" dirty="0"/>
                  <a:t>Option 1. RAN4 to define RSTD measurement period based on Type 2 PRS duration calculation. RSTD measurement period for Type 1 PRS duration calculation shall be no longer than Type 2.</a:t>
                </a:r>
              </a:p>
              <a:p>
                <a:pPr lvl="1"/>
                <a:r>
                  <a:rPr lang="en-US" altLang="zh-CN" sz="2700" dirty="0"/>
                  <a:t>Option 2. measurement period requirements are defined based the type (type 1 or type 2) as UE used to report {N,T}</a:t>
                </a:r>
              </a:p>
              <a:p>
                <a:pPr lvl="1"/>
                <a:r>
                  <a:rPr lang="en-US" altLang="zh-CN" sz="2700" dirty="0"/>
                  <a:t>other options not precluded</a:t>
                </a:r>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xfrm>
                <a:off x="457200" y="1600200"/>
                <a:ext cx="8229600" cy="4421088"/>
              </a:xfrm>
              <a:blipFill rotWithShape="0">
                <a:blip r:embed="rId2"/>
                <a:stretch>
                  <a:fillRect l="-444" t="-1931" r="-741"/>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181934803"/>
      </p:ext>
    </p:extLst>
  </p:cSld>
  <p:clrMapOvr>
    <a:masterClrMapping/>
  </p:clrMapOvr>
  <p:timing>
    <p:tnLst>
      <p:par>
        <p:cTn id="1" dur="indefinite" restart="never" nodeType="tmRoot"/>
      </p:par>
    </p:tnLst>
  </p:timing>
</p:sld>
</file>

<file path=ppt/slides/slide7.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(4)</a:t>
            </a:r>
            <a:endParaRPr lang="zh-CN" altLang="en-US" sz="3200" dirty="0"/>
          </a:p>
        </p:txBody>
      </p:sp>
      <p:sp>
        <p:nvSpPr>
          <p:cNvPr id="3" name="内容占位符 2"/>
          <p:cNvSpPr>
            <a:spLocks noGrp="1"/>
          </p:cNvSpPr>
          <p:nvPr>
            <p:ph idx="1"/>
          </p:nvPr>
        </p:nvSpPr>
        <p:spPr/>
        <p:txBody>
          <a:bodyPr>
            <a:normAutofit fontScale="85000" lnSpcReduction="10000"/>
          </a:bodyPr>
          <a:lstStyle/>
          <a:p>
            <a:r>
              <a:rPr lang="en-GB" altLang="zh-CN" dirty="0"/>
              <a:t>For FR1, no impact of UE RX beam sweeping on RSTD measurement period shall be considered</a:t>
            </a:r>
            <a:endParaRPr lang="zh-CN" altLang="zh-CN" dirty="0"/>
          </a:p>
          <a:p>
            <a:r>
              <a:rPr lang="en-GB" altLang="zh-CN" dirty="0"/>
              <a:t>For FR2</a:t>
            </a:r>
            <a:endParaRPr lang="zh-CN" altLang="zh-CN" dirty="0"/>
          </a:p>
          <a:p>
            <a:pPr lvl="1"/>
            <a:r>
              <a:rPr lang="en-GB" altLang="zh-CN" dirty="0"/>
              <a:t>Use Rx beam sweeping factor similar way as in SSB-based RRM (i.e. no intra-PRS-occasion Rx beam sweeping) for the case when the QCL information is not available to the UE</a:t>
            </a:r>
            <a:endParaRPr lang="zh-CN" altLang="zh-CN" dirty="0"/>
          </a:p>
          <a:p>
            <a:pPr lvl="1"/>
            <a:r>
              <a:rPr lang="en-GB" altLang="zh-CN" dirty="0"/>
              <a:t>FFS how to handle the case when the QCL information is available to the UE</a:t>
            </a:r>
            <a:endParaRPr lang="zh-CN" altLang="zh-CN" dirty="0"/>
          </a:p>
          <a:p>
            <a:pPr lvl="2"/>
            <a:r>
              <a:rPr lang="en-GB" altLang="zh-CN" dirty="0"/>
              <a:t>Option 1: Do not perform RX beam sweeping</a:t>
            </a:r>
            <a:endParaRPr lang="zh-CN" altLang="zh-CN" dirty="0"/>
          </a:p>
          <a:p>
            <a:pPr lvl="2"/>
            <a:r>
              <a:rPr lang="en-GB" altLang="zh-CN" dirty="0"/>
              <a:t>Option 2: Perform RX beam sweeping</a:t>
            </a:r>
            <a:endParaRPr lang="zh-CN" altLang="zh-CN" dirty="0"/>
          </a:p>
          <a:p>
            <a:pPr lvl="1"/>
            <a:r>
              <a:rPr lang="en-GB" altLang="zh-CN" dirty="0"/>
              <a:t>Solutions with more advanced RX beam sweeping can be considered in the future releases</a:t>
            </a:r>
            <a:endParaRPr lang="zh-CN" altLang="zh-CN" dirty="0"/>
          </a:p>
          <a:p>
            <a:pPr lvl="1"/>
            <a:endParaRPr lang="zh-CN" altLang="zh-CN" dirty="0"/>
          </a:p>
          <a:p>
            <a:endParaRPr lang="zh-CN" altLang="en-US" sz="2400" dirty="0"/>
          </a:p>
        </p:txBody>
      </p:sp>
    </p:spTree>
    <p:extLst>
      <p:ext uri="{BB962C8B-B14F-4D97-AF65-F5344CB8AC3E}">
        <p14:creationId xmlns:p14="http://schemas.microsoft.com/office/powerpoint/2010/main" val="1510600089"/>
      </p:ext>
    </p:extLst>
  </p:cSld>
  <p:clrMapOvr>
    <a:masterClrMapping/>
  </p:clrMapOvr>
  <p:timing>
    <p:tnLst>
      <p:par>
        <p:cTn id="1" dur="indefinite" restart="never" nodeType="tmRoot"/>
      </p:par>
    </p:tnLst>
  </p:timing>
</p:sld>
</file>

<file path=ppt/slides/slide8.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(5)</a:t>
            </a:r>
            <a:endParaRPr lang="zh-CN" altLang="en-US" sz="3200" dirty="0"/>
          </a:p>
        </p:txBody>
      </p:sp>
      <p:sp>
        <p:nvSpPr>
          <p:cNvPr id="3" name="内容占位符 2"/>
          <p:cNvSpPr>
            <a:spLocks noGrp="1"/>
          </p:cNvSpPr>
          <p:nvPr>
            <p:ph idx="1"/>
          </p:nvPr>
        </p:nvSpPr>
        <p:spPr/>
        <p:txBody>
          <a:bodyPr>
            <a:normAutofit fontScale="77500" lnSpcReduction="20000"/>
          </a:bodyPr>
          <a:lstStyle/>
          <a:p>
            <a:r>
              <a:rPr lang="en-US" altLang="zh-CN" dirty="0"/>
              <a:t>FFS Measurement period with multiple PRS periodicities</a:t>
            </a:r>
          </a:p>
          <a:p>
            <a:pPr lvl="1"/>
            <a:r>
              <a:rPr lang="en-US" altLang="zh-CN" dirty="0"/>
              <a:t>Option 1. Use the maximum PRS resource periodicity among all PRS resources</a:t>
            </a:r>
          </a:p>
          <a:p>
            <a:pPr lvl="1"/>
            <a:r>
              <a:rPr lang="en-US" altLang="zh-CN" dirty="0"/>
              <a:t>Option 2. LMF needs not to provide multiple PRS periodicity to UE with a single layer at least</a:t>
            </a:r>
          </a:p>
          <a:p>
            <a:pPr lvl="1"/>
            <a:r>
              <a:rPr lang="en-US" altLang="zh-CN" dirty="0"/>
              <a:t>other options not precluded</a:t>
            </a:r>
          </a:p>
          <a:p>
            <a:r>
              <a:rPr lang="en-US" altLang="zh-CN" dirty="0"/>
              <a:t>FFS Measurement period with multiple PRS frequency layers</a:t>
            </a:r>
          </a:p>
          <a:p>
            <a:pPr lvl="1"/>
            <a:r>
              <a:rPr lang="en-US" altLang="zh-CN" dirty="0"/>
              <a:t>Option 1. Measurement periods adds up for each frequency layer that is configured to be measured</a:t>
            </a:r>
            <a:endParaRPr lang="zh-CN" altLang="zh-CN" dirty="0"/>
          </a:p>
          <a:p>
            <a:pPr lvl="1"/>
            <a:r>
              <a:rPr lang="en-GB" altLang="zh-CN" dirty="0"/>
              <a:t>Option 2. Measurement period is scaled by number of frequency layers</a:t>
            </a:r>
            <a:endParaRPr lang="zh-CN" altLang="zh-CN" dirty="0"/>
          </a:p>
          <a:p>
            <a:pPr lvl="1"/>
            <a:r>
              <a:rPr lang="en-GB" altLang="zh-CN" dirty="0"/>
              <a:t>Option 3. Based on CSSF</a:t>
            </a:r>
            <a:endParaRPr lang="zh-CN" altLang="zh-CN" dirty="0"/>
          </a:p>
          <a:p>
            <a:pPr lvl="1"/>
            <a:endParaRPr lang="en-US" altLang="zh-CN" dirty="0"/>
          </a:p>
          <a:p>
            <a:pPr lvl="1"/>
            <a:endParaRPr lang="en-US" altLang="zh-CN" dirty="0"/>
          </a:p>
        </p:txBody>
      </p:sp>
    </p:spTree>
    <p:extLst>
      <p:ext uri="{BB962C8B-B14F-4D97-AF65-F5344CB8AC3E}">
        <p14:creationId xmlns:p14="http://schemas.microsoft.com/office/powerpoint/2010/main" val="223268335"/>
      </p:ext>
    </p:extLst>
  </p:cSld>
  <p:clrMapOvr>
    <a:masterClrMapping/>
  </p:clrMapOvr>
  <p:timing>
    <p:tnLst>
      <p:par>
        <p:cTn id="1" dur="indefinite" restart="never" nodeType="tmRoot"/>
      </p:par>
    </p:tnLst>
  </p:timing>
</p:sld>
</file>

<file path=ppt/slides/slide9.xml><?xml version="1.0" encoding="utf-8"?>
<p:sld xmlns:a="http://schemas.openxmlformats.org/drawingml/2006/main" xmlns:r="http://schemas.openxmlformats.org/officeDocument/2006/relationships" xmlns:p="http://schemas.openxmlformats.org/presentationml/2006/main">
  <p:cSld>
    <p:spTree>
      <p:nvGrpSpPr>
        <p:cNvPr id="1" name=""/>
        <p:cNvGrpSpPr/>
        <p:nvPr/>
      </p:nvGrpSpPr>
      <p:grpSpPr>
        <a:xfrm>
          <a:off x="0" y="0"/>
          <a:ext cx="0" cy="0"/>
          <a:chOff x="0" y="0"/>
          <a:chExt cx="0" cy="0"/>
        </a:xfrm>
      </p:grpSpPr>
      <p:sp>
        <p:nvSpPr>
          <p:cNvPr id="2" name="标题 1"/>
          <p:cNvSpPr>
            <a:spLocks noGrp="1"/>
          </p:cNvSpPr>
          <p:nvPr>
            <p:ph type="title"/>
          </p:nvPr>
        </p:nvSpPr>
        <p:spPr/>
        <p:txBody>
          <a:bodyPr/>
          <a:lstStyle/>
          <a:p>
            <a:r>
              <a:rPr lang="en-US" altLang="zh-CN" sz="3200" dirty="0"/>
              <a:t>Measurement period for RSTD (6)</a:t>
            </a:r>
            <a:endParaRPr lang="zh-CN" altLang="en-US" sz="3200" dirty="0"/>
          </a:p>
        </p:txBody>
      </p:sp>
      <mc:AlternateContent xmlns:mc="http://schemas.openxmlformats.org/markup-compatibility/2006" xmlns:a14="http://schemas.microsoft.com/office/drawing/2010/main">
        <mc:Choice Requires="a14">
          <p:sp>
            <p:nvSpPr>
              <p:cNvPr id="3" name="内容占位符 2"/>
              <p:cNvSpPr>
                <a:spLocks noGrp="1"/>
              </p:cNvSpPr>
              <p:nvPr>
                <p:ph idx="1"/>
              </p:nvPr>
            </p:nvSpPr>
            <p:spPr/>
            <p:txBody>
              <a:bodyPr>
                <a:normAutofit fontScale="62500" lnSpcReduction="20000"/>
              </a:bodyPr>
              <a:lstStyle/>
              <a:p>
                <a:r>
                  <a:rPr lang="en-US" altLang="zh-CN" dirty="0"/>
                  <a:t>Extension of measurement period due to HO</a:t>
                </a:r>
              </a:p>
              <a:p>
                <a:pPr lvl="1"/>
                <a14:m>
                  <m:oMath xmlns:m="http://schemas.openxmlformats.org/officeDocument/2006/math">
                    <m:sSub>
                      <m:sSubPr>
                        <m:ctrlPr>
                          <a:rPr lang="zh-CN" altLang="zh-CN" i="1">
                            <a:latin typeface="Cambria Math" panose="02040503050406030204" pitchFamily="18" charset="0"/>
                          </a:rPr>
                        </m:ctrlPr>
                      </m:sSubPr>
                      <m:e>
                        <m:r>
                          <m:rPr>
                            <m:nor/>
                          </m:rPr>
                          <a:rPr lang="en-GB" altLang="zh-CN"/>
                          <m:t>T</m:t>
                        </m:r>
                      </m:e>
                      <m:sub>
                        <m:r>
                          <m:rPr>
                            <m:nor/>
                          </m:rPr>
                          <a:rPr lang="en-GB" altLang="zh-CN"/>
                          <m:t>RSTD</m:t>
                        </m:r>
                        <m:r>
                          <m:rPr>
                            <m:nor/>
                          </m:rPr>
                          <a:rPr lang="en-GB" altLang="zh-CN"/>
                          <m:t> </m:t>
                        </m:r>
                        <m:r>
                          <m:rPr>
                            <m:nor/>
                          </m:rPr>
                          <a:rPr lang="en-GB" altLang="zh-CN"/>
                          <m:t>FDD</m:t>
                        </m:r>
                        <m:r>
                          <m:rPr>
                            <m:nor/>
                          </m:rPr>
                          <a:rPr lang="en-GB" altLang="zh-CN"/>
                          <m:t>, </m:t>
                        </m:r>
                        <m:r>
                          <m:rPr>
                            <m:nor/>
                          </m:rPr>
                          <a:rPr lang="en-GB" altLang="zh-CN"/>
                          <m:t>NR</m:t>
                        </m:r>
                        <m:r>
                          <m:rPr>
                            <m:nor/>
                          </m:rPr>
                          <a:rPr lang="en-GB" altLang="zh-CN"/>
                          <m:t>,</m:t>
                        </m:r>
                        <m:r>
                          <m:rPr>
                            <m:nor/>
                          </m:rPr>
                          <a:rPr lang="en-GB" altLang="zh-CN"/>
                          <m:t>HO</m:t>
                        </m:r>
                      </m:sub>
                    </m:sSub>
                    <m:r>
                      <a:rPr lang="en-GB" altLang="zh-CN">
                        <a:latin typeface="Cambria Math" panose="02040503050406030204" pitchFamily="18" charset="0"/>
                      </a:rPr>
                      <m:t>=</m:t>
                    </m:r>
                    <m:sSub>
                      <m:sSubPr>
                        <m:ctrlPr>
                          <a:rPr lang="zh-CN" altLang="zh-CN" i="1">
                            <a:latin typeface="Cambria Math" panose="02040503050406030204" pitchFamily="18" charset="0"/>
                          </a:rPr>
                        </m:ctrlPr>
                      </m:sSubPr>
                      <m:e>
                        <m:r>
                          <m:rPr>
                            <m:nor/>
                          </m:rPr>
                          <a:rPr lang="en-GB" altLang="zh-CN"/>
                          <m:t>T</m:t>
                        </m:r>
                      </m:e>
                      <m:sub>
                        <m:r>
                          <m:rPr>
                            <m:nor/>
                          </m:rPr>
                          <a:rPr lang="en-GB" altLang="zh-CN"/>
                          <m:t>RSTD</m:t>
                        </m:r>
                        <m:r>
                          <m:rPr>
                            <m:nor/>
                          </m:rPr>
                          <a:rPr lang="en-GB" altLang="zh-CN"/>
                          <m:t> </m:t>
                        </m:r>
                        <m:r>
                          <m:rPr>
                            <m:nor/>
                          </m:rPr>
                          <a:rPr lang="en-GB" altLang="zh-CN"/>
                          <m:t>FDD</m:t>
                        </m:r>
                        <m:r>
                          <m:rPr>
                            <m:nor/>
                          </m:rPr>
                          <a:rPr lang="en-GB" altLang="zh-CN"/>
                          <m:t>, </m:t>
                        </m:r>
                        <m:r>
                          <m:rPr>
                            <m:nor/>
                          </m:rPr>
                          <a:rPr lang="en-GB" altLang="zh-CN"/>
                          <m:t>NR</m:t>
                        </m:r>
                      </m:sub>
                    </m:sSub>
                    <m:r>
                      <m:rPr>
                        <m:nor/>
                      </m:rPr>
                      <a:rPr lang="en-GB" altLang="zh-CN"/>
                      <m:t>+</m:t>
                    </m:r>
                    <m:r>
                      <m:rPr>
                        <m:nor/>
                      </m:rPr>
                      <a:rPr lang="en-GB" altLang="zh-CN"/>
                      <m:t>k</m:t>
                    </m:r>
                    <m:r>
                      <m:rPr>
                        <m:nor/>
                      </m:rPr>
                      <a:rPr lang="en-GB" altLang="zh-CN" i="1"/>
                      <m:t>∗</m:t>
                    </m:r>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nor/>
                          </m:rPr>
                          <a:rPr lang="en-GB" altLang="zh-CN"/>
                          <m:t>PRS</m:t>
                        </m:r>
                      </m:sub>
                    </m:sSub>
                    <m:r>
                      <m:rPr>
                        <m:nor/>
                      </m:rPr>
                      <a:rPr lang="en-GB" altLang="zh-CN"/>
                      <m:t>+</m:t>
                    </m:r>
                    <m:sSub>
                      <m:sSubPr>
                        <m:ctrlPr>
                          <a:rPr lang="zh-CN" altLang="zh-CN" i="1">
                            <a:latin typeface="Cambria Math" panose="02040503050406030204" pitchFamily="18" charset="0"/>
                          </a:rPr>
                        </m:ctrlPr>
                      </m:sSubPr>
                      <m:e>
                        <m:r>
                          <m:rPr>
                            <m:sty m:val="p"/>
                          </m:rPr>
                          <a:rPr lang="en-GB" altLang="zh-CN">
                            <a:latin typeface="Cambria Math" panose="02040503050406030204" pitchFamily="18" charset="0"/>
                          </a:rPr>
                          <m:t>T</m:t>
                        </m:r>
                      </m:e>
                      <m:sub>
                        <m:r>
                          <m:rPr>
                            <m:sty m:val="p"/>
                          </m:rPr>
                          <a:rPr lang="en-GB" altLang="zh-CN">
                            <a:latin typeface="Cambria Math" panose="02040503050406030204" pitchFamily="18" charset="0"/>
                          </a:rPr>
                          <m:t>HO</m:t>
                        </m:r>
                      </m:sub>
                    </m:sSub>
                    <m:r>
                      <m:rPr>
                        <m:nor/>
                      </m:rPr>
                      <a:rPr lang="en-GB" altLang="zh-CN"/>
                      <m:t>  </m:t>
                    </m:r>
                    <m:r>
                      <m:rPr>
                        <m:sty m:val="p"/>
                      </m:rPr>
                      <a:rPr lang="en-GB" altLang="zh-CN">
                        <a:latin typeface="Cambria Math" panose="02040503050406030204" pitchFamily="18" charset="0"/>
                      </a:rPr>
                      <m:t>ms</m:t>
                    </m:r>
                  </m:oMath>
                </a14:m>
                <a:endParaRPr lang="zh-CN" altLang="zh-CN" dirty="0"/>
              </a:p>
              <a:p>
                <a:pPr lvl="2"/>
                <a:r>
                  <a:rPr lang="en-GB" altLang="zh-CN" dirty="0"/>
                  <a:t>k is the number of times the handover occurs during </a:t>
                </a:r>
                <a14:m>
                  <m:oMath xmlns:m="http://schemas.openxmlformats.org/officeDocument/2006/math">
                    <m:sSub>
                      <m:sSubPr>
                        <m:ctrlPr>
                          <a:rPr lang="zh-CN" altLang="zh-CN" i="1">
                            <a:latin typeface="Cambria Math" panose="02040503050406030204" pitchFamily="18" charset="0"/>
                          </a:rPr>
                        </m:ctrlPr>
                      </m:sSubPr>
                      <m:e>
                        <m:r>
                          <m:rPr>
                            <m:nor/>
                          </m:rPr>
                          <a:rPr lang="en-GB" altLang="zh-CN"/>
                          <m:t>T</m:t>
                        </m:r>
                      </m:e>
                      <m:sub>
                        <m:r>
                          <m:rPr>
                            <m:nor/>
                          </m:rPr>
                          <a:rPr lang="en-GB" altLang="zh-CN"/>
                          <m:t>RSTD</m:t>
                        </m:r>
                        <m:r>
                          <m:rPr>
                            <m:nor/>
                          </m:rPr>
                          <a:rPr lang="en-GB" altLang="zh-CN"/>
                          <m:t> </m:t>
                        </m:r>
                        <m:r>
                          <m:rPr>
                            <m:nor/>
                          </m:rPr>
                          <a:rPr lang="en-GB" altLang="zh-CN"/>
                          <m:t>FDD</m:t>
                        </m:r>
                        <m:r>
                          <m:rPr>
                            <m:nor/>
                          </m:rPr>
                          <a:rPr lang="en-GB" altLang="zh-CN"/>
                          <m:t>, </m:t>
                        </m:r>
                        <m:r>
                          <m:rPr>
                            <m:nor/>
                          </m:rPr>
                          <a:rPr lang="en-GB" altLang="zh-CN"/>
                          <m:t>NR</m:t>
                        </m:r>
                        <m:r>
                          <m:rPr>
                            <m:nor/>
                          </m:rPr>
                          <a:rPr lang="en-GB" altLang="zh-CN"/>
                          <m:t>,</m:t>
                        </m:r>
                        <m:r>
                          <m:rPr>
                            <m:nor/>
                          </m:rPr>
                          <a:rPr lang="en-GB" altLang="zh-CN"/>
                          <m:t>HO</m:t>
                        </m:r>
                      </m:sub>
                    </m:sSub>
                  </m:oMath>
                </a14:m>
                <a:endParaRPr lang="zh-CN" altLang="zh-CN" dirty="0"/>
              </a:p>
              <a:p>
                <a:pPr lvl="2"/>
                <a:r>
                  <a:rPr lang="en-GB" altLang="zh-CN" dirty="0"/>
                  <a:t> </a:t>
                </a:r>
                <a14:m>
                  <m:oMath xmlns:m="http://schemas.openxmlformats.org/officeDocument/2006/math">
                    <m:sSub>
                      <m:sSubPr>
                        <m:ctrlPr>
                          <a:rPr lang="zh-CN" altLang="zh-CN" i="1">
                            <a:latin typeface="Cambria Math" panose="02040503050406030204" pitchFamily="18" charset="0"/>
                          </a:rPr>
                        </m:ctrlPr>
                      </m:sSubPr>
                      <m:e>
                        <m:r>
                          <a:rPr lang="en-GB" altLang="zh-CN" i="1">
                            <a:latin typeface="Cambria Math" panose="02040503050406030204" pitchFamily="18" charset="0"/>
                          </a:rPr>
                          <m:t>𝑇</m:t>
                        </m:r>
                      </m:e>
                      <m:sub>
                        <m:r>
                          <a:rPr lang="en-GB" altLang="zh-CN" i="1">
                            <a:latin typeface="Cambria Math" panose="02040503050406030204" pitchFamily="18" charset="0"/>
                          </a:rPr>
                          <m:t>𝐻𝑂</m:t>
                        </m:r>
                      </m:sub>
                    </m:sSub>
                    <m:r>
                      <a:rPr lang="en-GB" altLang="zh-CN" i="1">
                        <a:latin typeface="Cambria Math" panose="02040503050406030204" pitchFamily="18" charset="0"/>
                      </a:rPr>
                      <m:t> </m:t>
                    </m:r>
                  </m:oMath>
                </a14:m>
                <a:r>
                  <a:rPr lang="en-GB" altLang="zh-CN" dirty="0"/>
                  <a:t>is the time during which the RSTD measurement may not be possible due to handover.</a:t>
                </a:r>
                <a:endParaRPr lang="en-US" altLang="zh-CN" dirty="0"/>
              </a:p>
              <a:p>
                <a:r>
                  <a:rPr lang="en-US" altLang="zh-CN" dirty="0"/>
                  <a:t>FFS Whether PRS occasion dropping due to SSB collision should be accounted in measurement period</a:t>
                </a:r>
              </a:p>
              <a:p>
                <a:pPr lvl="1"/>
                <a:r>
                  <a:rPr lang="en-US" altLang="zh-CN" dirty="0"/>
                  <a:t>Option 1. Yes</a:t>
                </a:r>
              </a:p>
              <a:p>
                <a:pPr lvl="1"/>
                <a:r>
                  <a:rPr lang="en-US" altLang="zh-CN" dirty="0"/>
                  <a:t>Option 2. No, </a:t>
                </a:r>
                <a:r>
                  <a:rPr lang="en-GB" altLang="zh-CN" dirty="0"/>
                  <a:t>measurement period will be defined for cases when PRS occasions are not dropped for any reason</a:t>
                </a:r>
                <a:endParaRPr lang="en-US" altLang="zh-CN" dirty="0"/>
              </a:p>
              <a:p>
                <a:r>
                  <a:rPr lang="en-US" altLang="zh-CN" dirty="0"/>
                  <a:t>FFS Measurement period exceeding </a:t>
                </a:r>
                <a:r>
                  <a:rPr lang="en-US" altLang="zh-CN" i="1" dirty="0" err="1"/>
                  <a:t>responseTime</a:t>
                </a:r>
                <a:endParaRPr lang="en-US" altLang="zh-CN" i="1" dirty="0"/>
              </a:p>
              <a:p>
                <a:pPr lvl="1"/>
                <a:r>
                  <a:rPr lang="en-GB" altLang="zh-CN" dirty="0"/>
                  <a:t>Option 1. Extension of positioning measurement period due to HO shall not exceed </a:t>
                </a:r>
                <a:r>
                  <a:rPr lang="en-GB" altLang="zh-CN" i="1" dirty="0" err="1"/>
                  <a:t>responseTime</a:t>
                </a:r>
                <a:r>
                  <a:rPr lang="en-GB" altLang="zh-CN" dirty="0"/>
                  <a:t>. UE behaviour in such case is FFS.</a:t>
                </a:r>
                <a:endParaRPr lang="zh-CN" altLang="zh-CN" dirty="0"/>
              </a:p>
              <a:p>
                <a:pPr lvl="1"/>
                <a:r>
                  <a:rPr lang="en-GB" altLang="zh-CN" dirty="0"/>
                  <a:t>Option 2. No RAN4 impact</a:t>
                </a:r>
                <a:endParaRPr lang="zh-CN" altLang="zh-CN" dirty="0"/>
              </a:p>
              <a:p>
                <a:pPr lvl="1"/>
                <a:r>
                  <a:rPr lang="en-GB" altLang="zh-CN" dirty="0"/>
                  <a:t>Option 3. Measurement period requirements on measurement period is independent of </a:t>
                </a:r>
                <a:r>
                  <a:rPr lang="en-GB" altLang="zh-CN" i="1" dirty="0" err="1"/>
                  <a:t>responseTime</a:t>
                </a:r>
                <a:endParaRPr lang="en-US" altLang="zh-CN" dirty="0"/>
              </a:p>
              <a:p>
                <a:pPr lvl="1"/>
                <a:endParaRPr lang="en-US" altLang="zh-CN" dirty="0"/>
              </a:p>
            </p:txBody>
          </p:sp>
        </mc:Choice>
        <mc:Fallback xmlns="">
          <p:sp>
            <p:nvSpPr>
              <p:cNvPr id="3" name="内容占位符 2"/>
              <p:cNvSpPr>
                <a:spLocks noGrp="1" noRot="1" noChangeAspect="1" noMove="1" noResize="1" noEditPoints="1" noAdjustHandles="1" noChangeArrowheads="1" noChangeShapeType="1" noTextEdit="1"/>
              </p:cNvSpPr>
              <p:nvPr>
                <p:ph idx="1"/>
              </p:nvPr>
            </p:nvSpPr>
            <p:spPr>
              <a:blipFill rotWithShape="0">
                <a:blip r:embed="rId2"/>
                <a:stretch>
                  <a:fillRect l="-667" t="-2022"/>
                </a:stretch>
              </a:blipFill>
            </p:spPr>
            <p:txBody>
              <a:bodyPr/>
              <a:lstStyle/>
              <a:p>
                <a:r>
                  <a:rPr lang="zh-CN" altLang="en-US">
                    <a:noFill/>
                  </a:rPr>
                  <a:t> </a:t>
                </a:r>
              </a:p>
            </p:txBody>
          </p:sp>
        </mc:Fallback>
      </mc:AlternateContent>
    </p:spTree>
    <p:extLst>
      <p:ext uri="{BB962C8B-B14F-4D97-AF65-F5344CB8AC3E}">
        <p14:creationId xmlns:p14="http://schemas.microsoft.com/office/powerpoint/2010/main" val="2481528810"/>
      </p:ext>
    </p:extLst>
  </p:cSld>
  <p:clrMapOvr>
    <a:masterClrMapping/>
  </p:clrMapOvr>
  <p:timing>
    <p:tnLst>
      <p:par>
        <p:cTn id="1" dur="indefinite" restart="never" nodeType="tmRoot"/>
      </p:par>
    </p:tnLst>
  </p:timing>
</p:sld>
</file>

<file path=ppt/theme/theme1.xml><?xml version="1.0" encoding="utf-8"?>
<a:theme xmlns:a="http://schemas.openxmlformats.org/drawingml/2006/main" name="Office 主题">
  <a:themeElements>
    <a:clrScheme name="Office">
      <a:dk1>
        <a:sysClr val="windowText" lastClr="000000"/>
      </a:dk1>
      <a:lt1>
        <a:sysClr val="window" lastClr="FFFFFF"/>
      </a:lt1>
      <a:dk2>
        <a:srgbClr val="1F497D"/>
      </a:dk2>
      <a:lt2>
        <a:srgbClr val="EEECE1"/>
      </a:lt2>
      <a:accent1>
        <a:srgbClr val="4F81BD"/>
      </a:accent1>
      <a:accent2>
        <a:srgbClr val="C0504D"/>
      </a:accent2>
      <a:accent3>
        <a:srgbClr val="9BBB59"/>
      </a:accent3>
      <a:accent4>
        <a:srgbClr val="8064A2"/>
      </a:accent4>
      <a:accent5>
        <a:srgbClr val="4BACC6"/>
      </a:accent5>
      <a:accent6>
        <a:srgbClr val="F79646"/>
      </a:accent6>
      <a:hlink>
        <a:srgbClr val="0000FF"/>
      </a:hlink>
      <a:folHlink>
        <a:srgbClr val="800080"/>
      </a:folHlink>
    </a:clrScheme>
    <a:fontScheme name="Office">
      <a:majorFont>
        <a:latin typeface="Calibri"/>
        <a:ea typeface=""/>
        <a:cs typeface=""/>
        <a:font script="Jpan" typeface="ＭＳ Ｐゴシック"/>
        <a:font script="Hang" typeface="맑은 고딕"/>
        <a:font script="Hans" typeface="宋体"/>
        <a:font script="Hant" typeface="新細明體"/>
        <a:font script="Arab" typeface="Times New Roman"/>
        <a:font script="Hebr" typeface="Times New Roman"/>
        <a:font script="Thai" typeface="Angsana New"/>
        <a:font script="Ethi" typeface="Nyala"/>
        <a:font script="Beng" typeface="Vrinda"/>
        <a:font script="Gujr" typeface="Shruti"/>
        <a:font script="Khmr" typeface="MoolBoran"/>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Times New Roman"/>
        <a:font script="Uigh" typeface="Microsoft Uighur"/>
      </a:majorFont>
      <a:minorFont>
        <a:latin typeface="Calibri"/>
        <a:ea typeface=""/>
        <a:cs typeface=""/>
        <a:font script="Jpan" typeface="ＭＳ Ｐゴシック"/>
        <a:font script="Hang" typeface="맑은 고딕"/>
        <a:font script="Hans" typeface="宋体"/>
        <a:font script="Hant" typeface="新細明體"/>
        <a:font script="Arab" typeface="Arial"/>
        <a:font script="Hebr" typeface="Arial"/>
        <a:font script="Thai" typeface="Cordia New"/>
        <a:font script="Ethi" typeface="Nyala"/>
        <a:font script="Beng" typeface="Vrinda"/>
        <a:font script="Gujr" typeface="Shruti"/>
        <a:font script="Khmr" typeface="DaunPenh"/>
        <a:font script="Knda" typeface="Tunga"/>
        <a:font script="Guru" typeface="Raavi"/>
        <a:font script="Cans" typeface="Euphemia"/>
        <a:font script="Cher" typeface="Plantagenet Cherokee"/>
        <a:font script="Yiii" typeface="Microsoft Yi Baiti"/>
        <a:font script="Tibt" typeface="Microsoft Himalaya"/>
        <a:font script="Thaa" typeface="MV Boli"/>
        <a:font script="Deva" typeface="Mangal"/>
        <a:font script="Telu" typeface="Gautami"/>
        <a:font script="Taml" typeface="Latha"/>
        <a:font script="Syrc" typeface="Estrangelo Edessa"/>
        <a:font script="Orya" typeface="Kalinga"/>
        <a:font script="Mlym" typeface="Kartika"/>
        <a:font script="Laoo" typeface="DokChampa"/>
        <a:font script="Sinh" typeface="Iskoola Pota"/>
        <a:font script="Mong" typeface="Mongolian Baiti"/>
        <a:font script="Viet" typeface="Arial"/>
        <a:font script="Uigh" typeface="Microsoft Uighur"/>
      </a:minorFont>
    </a:fontScheme>
    <a:fmtScheme name="Office">
      <a:fillStyleLst>
        <a:solidFill>
          <a:schemeClr val="phClr"/>
        </a:solidFill>
        <a:gradFill rotWithShape="1">
          <a:gsLst>
            <a:gs pos="0">
              <a:schemeClr val="phClr">
                <a:tint val="50000"/>
                <a:satMod val="300000"/>
              </a:schemeClr>
            </a:gs>
            <a:gs pos="35000">
              <a:schemeClr val="phClr">
                <a:tint val="37000"/>
                <a:satMod val="300000"/>
              </a:schemeClr>
            </a:gs>
            <a:gs pos="100000">
              <a:schemeClr val="phClr">
                <a:tint val="15000"/>
                <a:satMod val="350000"/>
              </a:schemeClr>
            </a:gs>
          </a:gsLst>
          <a:lin ang="16200000" scaled="1"/>
        </a:gradFill>
        <a:gradFill rotWithShape="1">
          <a:gsLst>
            <a:gs pos="0">
              <a:schemeClr val="phClr">
                <a:shade val="51000"/>
                <a:satMod val="130000"/>
              </a:schemeClr>
            </a:gs>
            <a:gs pos="80000">
              <a:schemeClr val="phClr">
                <a:shade val="93000"/>
                <a:satMod val="130000"/>
              </a:schemeClr>
            </a:gs>
            <a:gs pos="100000">
              <a:schemeClr val="phClr">
                <a:shade val="94000"/>
                <a:satMod val="135000"/>
              </a:schemeClr>
            </a:gs>
          </a:gsLst>
          <a:lin ang="16200000" scaled="0"/>
        </a:gradFill>
      </a:fillStyleLst>
      <a:lnStyleLst>
        <a:ln w="9525" cap="flat" cmpd="sng" algn="ctr">
          <a:solidFill>
            <a:schemeClr val="phClr">
              <a:shade val="95000"/>
              <a:satMod val="105000"/>
            </a:schemeClr>
          </a:solidFill>
          <a:prstDash val="solid"/>
        </a:ln>
        <a:ln w="25400" cap="flat" cmpd="sng" algn="ctr">
          <a:solidFill>
            <a:schemeClr val="phClr"/>
          </a:solidFill>
          <a:prstDash val="solid"/>
        </a:ln>
        <a:ln w="38100" cap="flat" cmpd="sng" algn="ctr">
          <a:solidFill>
            <a:schemeClr val="phClr"/>
          </a:solidFill>
          <a:prstDash val="solid"/>
        </a:ln>
      </a:lnStyleLst>
      <a:effectStyleLst>
        <a:effectStyle>
          <a:effectLst>
            <a:outerShdw blurRad="40000" dist="20000" dir="5400000" rotWithShape="0">
              <a:srgbClr val="000000">
                <a:alpha val="38000"/>
              </a:srgbClr>
            </a:outerShdw>
          </a:effectLst>
        </a:effectStyle>
        <a:effectStyle>
          <a:effectLst>
            <a:outerShdw blurRad="40000" dist="23000" dir="5400000" rotWithShape="0">
              <a:srgbClr val="000000">
                <a:alpha val="35000"/>
              </a:srgbClr>
            </a:outerShdw>
          </a:effectLst>
        </a:effectStyle>
        <a:effectStyle>
          <a:effectLst>
            <a:outerShdw blurRad="40000" dist="23000" dir="5400000" rotWithShape="0">
              <a:srgbClr val="000000">
                <a:alpha val="35000"/>
              </a:srgbClr>
            </a:outerShdw>
          </a:effectLst>
          <a:scene3d>
            <a:camera prst="orthographicFront">
              <a:rot lat="0" lon="0" rev="0"/>
            </a:camera>
            <a:lightRig rig="threePt" dir="t">
              <a:rot lat="0" lon="0" rev="1200000"/>
            </a:lightRig>
          </a:scene3d>
          <a:sp3d>
            <a:bevelT w="63500" h="25400"/>
          </a:sp3d>
        </a:effectStyle>
      </a:effectStyleLst>
      <a:bgFillStyleLst>
        <a:solidFill>
          <a:schemeClr val="phClr"/>
        </a:solidFill>
        <a:gradFill rotWithShape="1">
          <a:gsLst>
            <a:gs pos="0">
              <a:schemeClr val="phClr">
                <a:tint val="40000"/>
                <a:satMod val="350000"/>
              </a:schemeClr>
            </a:gs>
            <a:gs pos="40000">
              <a:schemeClr val="phClr">
                <a:tint val="45000"/>
                <a:shade val="99000"/>
                <a:satMod val="350000"/>
              </a:schemeClr>
            </a:gs>
            <a:gs pos="100000">
              <a:schemeClr val="phClr">
                <a:shade val="20000"/>
                <a:satMod val="255000"/>
              </a:schemeClr>
            </a:gs>
          </a:gsLst>
          <a:path path="circle">
            <a:fillToRect l="50000" t="-80000" r="50000" b="180000"/>
          </a:path>
        </a:gradFill>
        <a:gradFill rotWithShape="1">
          <a:gsLst>
            <a:gs pos="0">
              <a:schemeClr val="phClr">
                <a:tint val="80000"/>
                <a:satMod val="300000"/>
              </a:schemeClr>
            </a:gs>
            <a:gs pos="100000">
              <a:schemeClr val="phClr">
                <a:shade val="30000"/>
                <a:satMod val="200000"/>
              </a:schemeClr>
            </a:gs>
          </a:gsLst>
          <a:path path="circle">
            <a:fillToRect l="50000" t="50000" r="50000" b="50000"/>
          </a:path>
        </a:gradFill>
      </a:bgFillStyleLst>
    </a:fmtScheme>
  </a:themeElements>
  <a:objectDefaults/>
  <a:extraClrSchemeLst/>
</a:theme>
</file>

<file path=customXml/_rels/item1.xml.rels><?xml version="1.0" encoding="UTF-8" standalone="yes"?>
<Relationships xmlns="http://schemas.openxmlformats.org/package/2006/relationships"><Relationship Id="rId1" Type="http://schemas.openxmlformats.org/officeDocument/2006/relationships/customXmlProps" Target="itemProps1.xml"/></Relationships>
</file>

<file path=customXml/_rels/item2.xml.rels><?xml version="1.0" encoding="UTF-8" standalone="yes"?>
<Relationships xmlns="http://schemas.openxmlformats.org/package/2006/relationships"><Relationship Id="rId1" Type="http://schemas.openxmlformats.org/officeDocument/2006/relationships/customXmlProps" Target="itemProps2.xml"/></Relationships>
</file>

<file path=customXml/_rels/item3.xml.rels><?xml version="1.0" encoding="UTF-8" standalone="yes"?>
<Relationships xmlns="http://schemas.openxmlformats.org/package/2006/relationships"><Relationship Id="rId1" Type="http://schemas.openxmlformats.org/officeDocument/2006/relationships/customXmlProps" Target="itemProps3.xml"/></Relationships>
</file>

<file path=customXml/item1.xml><?xml version="1.0" encoding="utf-8"?>
<ct:contentTypeSchema xmlns:ct="http://schemas.microsoft.com/office/2006/metadata/contentType" xmlns:ma="http://schemas.microsoft.com/office/2006/metadata/properties/metaAttributes" ct:_="" ma:_="" ma:contentTypeName="Document" ma:contentTypeID="0x0101003AA7AC0C743A294CADF60F661720E3E6" ma:contentTypeVersion="11" ma:contentTypeDescription="Create a new document." ma:contentTypeScope="" ma:versionID="99f6751dbc8f6c9db939c24aed21b85c">
  <xsd:schema xmlns:xsd="http://www.w3.org/2001/XMLSchema" xmlns:xs="http://www.w3.org/2001/XMLSchema" xmlns:p="http://schemas.microsoft.com/office/2006/metadata/properties" xmlns:ns3="db33437f-65a5-48c5-b537-19efd290f967" xmlns:ns4="6f846979-0e6f-42ff-8b87-e1893efeda99" targetNamespace="http://schemas.microsoft.com/office/2006/metadata/properties" ma:root="true" ma:fieldsID="97a570d36a9bfe7447b480bcbafe877e" ns3:_="" ns4:_="">
    <xsd:import namespace="db33437f-65a5-48c5-b537-19efd290f967"/>
    <xsd:import namespace="6f846979-0e6f-42ff-8b87-e1893efeda99"/>
    <xsd:element name="properties">
      <xsd:complexType>
        <xsd:sequence>
          <xsd:element name="documentManagement">
            <xsd:complexType>
              <xsd:all>
                <xsd:element ref="ns3:SharedWithUsers" minOccurs="0"/>
                <xsd:element ref="ns3:SharedWithDetails" minOccurs="0"/>
                <xsd:element ref="ns3:SharingHintHash" minOccurs="0"/>
                <xsd:element ref="ns4:MediaServiceMetadata" minOccurs="0"/>
                <xsd:element ref="ns4:MediaServiceFastMetadata" minOccurs="0"/>
                <xsd:element ref="ns4:MediaServiceAutoTags" minOccurs="0"/>
                <xsd:element ref="ns4:MediaServiceOCR" minOccurs="0"/>
                <xsd:element ref="ns4:MediaServiceGenerationTime" minOccurs="0"/>
                <xsd:element ref="ns4:MediaServiceEventHashCode" minOccurs="0"/>
                <xsd:element ref="ns4:MediaServiceDateTaken" minOccurs="0"/>
                <xsd:element ref="ns4:MediaServiceLocation" minOccurs="0"/>
              </xsd:all>
            </xsd:complexType>
          </xsd:element>
        </xsd:sequence>
      </xsd:complexType>
    </xsd:element>
  </xsd:schema>
  <xsd:schema xmlns:xsd="http://www.w3.org/2001/XMLSchema" xmlns:xs="http://www.w3.org/2001/XMLSchema" xmlns:dms="http://schemas.microsoft.com/office/2006/documentManagement/types" xmlns:pc="http://schemas.microsoft.com/office/infopath/2007/PartnerControls" targetNamespace="db33437f-65a5-48c5-b537-19efd290f967" elementFormDefault="qualified">
    <xsd:import namespace="http://schemas.microsoft.com/office/2006/documentManagement/types"/>
    <xsd:import namespace="http://schemas.microsoft.com/office/infopath/2007/PartnerControls"/>
    <xsd:element name="SharedWithUsers" ma:index="8" nillable="true" ma:displayName="Shared With" ma:description="" ma:internalName="SharedWithUsers" ma:readOnly="true">
      <xsd:complexType>
        <xsd:complexContent>
          <xsd:extension base="dms:UserMulti">
            <xsd:sequence>
              <xsd:element name="UserInfo" minOccurs="0" maxOccurs="unbounded">
                <xsd:complexType>
                  <xsd:sequence>
                    <xsd:element name="DisplayName" type="xsd:string" minOccurs="0"/>
                    <xsd:element name="AccountId" type="dms:UserId" minOccurs="0" nillable="true"/>
                    <xsd:element name="AccountType" type="xsd:string" minOccurs="0"/>
                  </xsd:sequence>
                </xsd:complexType>
              </xsd:element>
            </xsd:sequence>
          </xsd:extension>
        </xsd:complexContent>
      </xsd:complexType>
    </xsd:element>
    <xsd:element name="SharedWithDetails" ma:index="9" nillable="true" ma:displayName="Shared With Details" ma:description="" ma:internalName="SharedWithDetails" ma:readOnly="true">
      <xsd:simpleType>
        <xsd:restriction base="dms:Note">
          <xsd:maxLength value="255"/>
        </xsd:restriction>
      </xsd:simpleType>
    </xsd:element>
    <xsd:element name="SharingHintHash" ma:index="10" nillable="true" ma:displayName="Sharing Hint Hash" ma:description="" ma:hidden="true" ma:internalName="SharingHintHash" ma:readOnly="true">
      <xsd:simpleType>
        <xsd:restriction base="dms:Text"/>
      </xsd:simpleType>
    </xsd:element>
  </xsd:schema>
  <xsd:schema xmlns:xsd="http://www.w3.org/2001/XMLSchema" xmlns:xs="http://www.w3.org/2001/XMLSchema" xmlns:dms="http://schemas.microsoft.com/office/2006/documentManagement/types" xmlns:pc="http://schemas.microsoft.com/office/infopath/2007/PartnerControls" targetNamespace="6f846979-0e6f-42ff-8b87-e1893efeda99" elementFormDefault="qualified">
    <xsd:import namespace="http://schemas.microsoft.com/office/2006/documentManagement/types"/>
    <xsd:import namespace="http://schemas.microsoft.com/office/infopath/2007/PartnerControls"/>
    <xsd:element name="MediaServiceMetadata" ma:index="11" nillable="true" ma:displayName="MediaServiceMetadata" ma:hidden="true" ma:internalName="MediaServiceMetadata" ma:readOnly="true">
      <xsd:simpleType>
        <xsd:restriction base="dms:Note"/>
      </xsd:simpleType>
    </xsd:element>
    <xsd:element name="MediaServiceFastMetadata" ma:index="12" nillable="true" ma:displayName="MediaServiceFastMetadata" ma:hidden="true" ma:internalName="MediaServiceFastMetadata" ma:readOnly="true">
      <xsd:simpleType>
        <xsd:restriction base="dms:Note"/>
      </xsd:simpleType>
    </xsd:element>
    <xsd:element name="MediaServiceAutoTags" ma:index="13" nillable="true" ma:displayName="Tags" ma:internalName="MediaServiceAutoTags" ma:readOnly="true">
      <xsd:simpleType>
        <xsd:restriction base="dms:Text"/>
      </xsd:simpleType>
    </xsd:element>
    <xsd:element name="MediaServiceOCR" ma:index="14" nillable="true" ma:displayName="Extracted Text" ma:internalName="MediaServiceOCR" ma:readOnly="true">
      <xsd:simpleType>
        <xsd:restriction base="dms:Note">
          <xsd:maxLength value="255"/>
        </xsd:restriction>
      </xsd:simpleType>
    </xsd:element>
    <xsd:element name="MediaServiceGenerationTime" ma:index="15" nillable="true" ma:displayName="MediaServiceGenerationTime" ma:hidden="true" ma:internalName="MediaServiceGenerationTime" ma:readOnly="true">
      <xsd:simpleType>
        <xsd:restriction base="dms:Text"/>
      </xsd:simpleType>
    </xsd:element>
    <xsd:element name="MediaServiceEventHashCode" ma:index="16" nillable="true" ma:displayName="MediaServiceEventHashCode" ma:hidden="true" ma:internalName="MediaServiceEventHashCode" ma:readOnly="true">
      <xsd:simpleType>
        <xsd:restriction base="dms:Text"/>
      </xsd:simpleType>
    </xsd:element>
    <xsd:element name="MediaServiceDateTaken" ma:index="17" nillable="true" ma:displayName="MediaServiceDateTaken" ma:hidden="true" ma:internalName="MediaServiceDateTaken" ma:readOnly="true">
      <xsd:simpleType>
        <xsd:restriction base="dms:Text"/>
      </xsd:simpleType>
    </xsd:element>
    <xsd:element name="MediaServiceLocation" ma:index="18" nillable="true" ma:displayName="Location" ma:internalName="MediaServiceLocation" ma:readOnly="true">
      <xsd:simpleType>
        <xsd:restriction base="dms:Text"/>
      </xsd:simpleType>
    </xsd:element>
  </xsd:schema>
  <xsd:schema xmlns="http://schemas.openxmlformats.org/package/2006/metadata/core-properties" xmlns:xsd="http://www.w3.org/2001/XMLSchema" xmlns:xsi="http://www.w3.org/2001/XMLSchema-instance" xmlns:dc="http://purl.org/dc/elements/1.1/" xmlns:dcterms="http://purl.org/dc/terms/" xmlns:odoc="http://schemas.microsoft.com/internal/obd" targetNamespace="http://schemas.openxmlformats.org/package/2006/metadata/core-properties" elementFormDefault="qualified" attributeFormDefault="unqualified" blockDefault="#all">
    <xsd:import namespace="http://purl.org/dc/elements/1.1/" schemaLocation="http://dublincore.org/schemas/xmls/qdc/2003/04/02/dc.xsd"/>
    <xsd:import namespace="http://purl.org/dc/terms/" schemaLocation="http://dublincore.org/schemas/xmls/qdc/2003/04/02/dcterms.xsd"/>
    <xsd:element name="coreProperties" type="CT_coreProperties"/>
    <xsd:complexType name="CT_coreProperties">
      <xsd:all>
        <xsd:element ref="dc:creator" minOccurs="0" maxOccurs="1"/>
        <xsd:element ref="dcterms:created" minOccurs="0" maxOccurs="1"/>
        <xsd:element ref="dc:identifier" minOccurs="0" maxOccurs="1"/>
        <xsd:element name="contentType" minOccurs="0" maxOccurs="1" type="xsd:string" ma:index="0" ma:displayName="Content Type"/>
        <xsd:element ref="dc:title" minOccurs="0" maxOccurs="1" ma:index="4" ma:displayName="Title"/>
        <xsd:element ref="dc:subject" minOccurs="0" maxOccurs="1"/>
        <xsd:element ref="dc:description" minOccurs="0" maxOccurs="1"/>
        <xsd:element name="keywords" minOccurs="0" maxOccurs="1" type="xsd:string"/>
        <xsd:element ref="dc:language" minOccurs="0" maxOccurs="1"/>
        <xsd:element name="category" minOccurs="0" maxOccurs="1" type="xsd:string"/>
        <xsd:element name="version" minOccurs="0" maxOccurs="1" type="xsd:string"/>
        <xsd:element name="revision" minOccurs="0" maxOccurs="1" type="xsd:string">
          <xsd:annotation>
            <xsd:documentation>
                        This value indicates the number of saves or revisions. The application is responsible for updating this value after each revision.
                    </xsd:documentation>
          </xsd:annotation>
        </xsd:element>
        <xsd:element name="lastModifiedBy" minOccurs="0" maxOccurs="1" type="xsd:string"/>
        <xsd:element ref="dcterms:modified" minOccurs="0" maxOccurs="1"/>
        <xsd:element name="contentStatus" minOccurs="0" maxOccurs="1" type="xsd:string"/>
      </xsd:all>
    </xsd:complexType>
  </xsd:schema>
  <xs:schema xmlns:pc="http://schemas.microsoft.com/office/infopath/2007/PartnerControls" xmlns:xs="http://www.w3.org/2001/XMLSchema" targetNamespace="http://schemas.microsoft.com/office/infopath/2007/PartnerControls" elementFormDefault="qualified" attributeFormDefault="unqualified">
    <xs:element name="Person">
      <xs:complexType>
        <xs:sequence>
          <xs:element ref="pc:DisplayName" minOccurs="0"/>
          <xs:element ref="pc:AccountId" minOccurs="0"/>
          <xs:element ref="pc:AccountType" minOccurs="0"/>
        </xs:sequence>
      </xs:complexType>
    </xs:element>
    <xs:element name="DisplayName" type="xs:string"/>
    <xs:element name="AccountId" type="xs:string"/>
    <xs:element name="AccountType" type="xs:string"/>
    <xs:element name="BDCAssociatedEntity">
      <xs:complexType>
        <xs:sequence>
          <xs:element ref="pc:BDCEntity" minOccurs="0" maxOccurs="unbounded"/>
        </xs:sequence>
        <xs:attribute ref="pc:EntityNamespace"/>
        <xs:attribute ref="pc:EntityName"/>
        <xs:attribute ref="pc:SystemInstanceName"/>
        <xs:attribute ref="pc:AssociationName"/>
      </xs:complexType>
    </xs:element>
    <xs:attribute name="EntityNamespace" type="xs:string"/>
    <xs:attribute name="EntityName" type="xs:string"/>
    <xs:attribute name="SystemInstanceName" type="xs:string"/>
    <xs:attribute name="AssociationName" type="xs:string"/>
    <xs:element name="BDCEntity">
      <xs:complexType>
        <xs:sequence>
          <xs:element ref="pc:EntityDisplayName" minOccurs="0"/>
          <xs:element ref="pc:EntityInstanceReference" minOccurs="0"/>
          <xs:element ref="pc:EntityId1" minOccurs="0"/>
          <xs:element ref="pc:EntityId2" minOccurs="0"/>
          <xs:element ref="pc:EntityId3" minOccurs="0"/>
          <xs:element ref="pc:EntityId4" minOccurs="0"/>
          <xs:element ref="pc:EntityId5" minOccurs="0"/>
        </xs:sequence>
      </xs:complexType>
    </xs:element>
    <xs:element name="EntityDisplayName" type="xs:string"/>
    <xs:element name="EntityInstanceReference" type="xs:string"/>
    <xs:element name="EntityId1" type="xs:string"/>
    <xs:element name="EntityId2" type="xs:string"/>
    <xs:element name="EntityId3" type="xs:string"/>
    <xs:element name="EntityId4" type="xs:string"/>
    <xs:element name="EntityId5" type="xs:string"/>
    <xs:element name="Terms">
      <xs:complexType>
        <xs:sequence>
          <xs:element ref="pc:TermInfo" minOccurs="0" maxOccurs="unbounded"/>
        </xs:sequence>
      </xs:complexType>
    </xs:element>
    <xs:element name="TermInfo">
      <xs:complexType>
        <xs:sequence>
          <xs:element ref="pc:TermName" minOccurs="0"/>
          <xs:element ref="pc:TermId" minOccurs="0"/>
        </xs:sequence>
      </xs:complexType>
    </xs:element>
    <xs:element name="TermName" type="xs:string"/>
    <xs:element name="TermId" type="xs:string"/>
  </xs:schema>
</ct:contentTypeSchema>
</file>

<file path=customXml/item2.xml><?xml version="1.0" encoding="utf-8"?>
<p:properties xmlns:p="http://schemas.microsoft.com/office/2006/metadata/properties" xmlns:xsi="http://www.w3.org/2001/XMLSchema-instance" xmlns:pc="http://schemas.microsoft.com/office/infopath/2007/PartnerControls">
  <documentManagement/>
</p:properties>
</file>

<file path=customXml/item3.xml><?xml version="1.0" encoding="utf-8"?>
<?mso-contentType ?>
<FormTemplates xmlns="http://schemas.microsoft.com/sharepoint/v3/contenttype/forms">
  <Display>DocumentLibraryForm</Display>
  <Edit>DocumentLibraryForm</Edit>
  <New>DocumentLibraryForm</New>
</FormTemplates>
</file>

<file path=customXml/itemProps1.xml><?xml version="1.0" encoding="utf-8"?>
<ds:datastoreItem xmlns:ds="http://schemas.openxmlformats.org/officeDocument/2006/customXml" ds:itemID="{A67E680D-AC5B-4E66-8A1E-AB2F09A6ED19}">
  <ds:schemaRefs>
    <ds:schemaRef ds:uri="http://schemas.microsoft.com/office/2006/metadata/contentType"/>
    <ds:schemaRef ds:uri="http://schemas.microsoft.com/office/2006/metadata/properties/metaAttributes"/>
    <ds:schemaRef ds:uri="http://www.w3.org/2001/XMLSchema"/>
    <ds:schemaRef ds:uri="http://schemas.microsoft.com/office/2006/metadata/properties"/>
    <ds:schemaRef ds:uri="db33437f-65a5-48c5-b537-19efd290f967"/>
    <ds:schemaRef ds:uri="6f846979-0e6f-42ff-8b87-e1893efeda99"/>
    <ds:schemaRef ds:uri="http://schemas.microsoft.com/office/2006/documentManagement/types"/>
    <ds:schemaRef ds:uri="http://schemas.microsoft.com/office/infopath/2007/PartnerControls"/>
    <ds:schemaRef ds:uri="http://schemas.openxmlformats.org/package/2006/metadata/core-properties"/>
    <ds:schemaRef ds:uri="http://purl.org/dc/elements/1.1/"/>
    <ds:schemaRef ds:uri="http://purl.org/dc/terms/"/>
    <ds:schemaRef ds:uri="http://schemas.microsoft.com/internal/obd"/>
  </ds:schemaRefs>
</ds:datastoreItem>
</file>

<file path=customXml/itemProps2.xml><?xml version="1.0" encoding="utf-8"?>
<ds:datastoreItem xmlns:ds="http://schemas.openxmlformats.org/officeDocument/2006/customXml" ds:itemID="{EC8B4B51-588A-4193-AB4E-12963BE166E2}">
  <ds:schemaRefs>
    <ds:schemaRef ds:uri="db33437f-65a5-48c5-b537-19efd290f967"/>
    <ds:schemaRef ds:uri="http://purl.org/dc/terms/"/>
    <ds:schemaRef ds:uri="6f846979-0e6f-42ff-8b87-e1893efeda99"/>
    <ds:schemaRef ds:uri="http://schemas.microsoft.com/office/2006/documentManagement/types"/>
    <ds:schemaRef ds:uri="http://schemas.microsoft.com/office/infopath/2007/PartnerControls"/>
    <ds:schemaRef ds:uri="http://purl.org/dc/elements/1.1/"/>
    <ds:schemaRef ds:uri="http://schemas.microsoft.com/office/2006/metadata/properties"/>
    <ds:schemaRef ds:uri="http://schemas.openxmlformats.org/package/2006/metadata/core-properties"/>
    <ds:schemaRef ds:uri="http://www.w3.org/XML/1998/namespace"/>
    <ds:schemaRef ds:uri="http://purl.org/dc/dcmitype/"/>
  </ds:schemaRefs>
</ds:datastoreItem>
</file>

<file path=customXml/itemProps3.xml><?xml version="1.0" encoding="utf-8"?>
<ds:datastoreItem xmlns:ds="http://schemas.openxmlformats.org/officeDocument/2006/customXml" ds:itemID="{6116A6EE-9C71-4CA8-B83C-FAA2FE0E539F}">
  <ds:schemaRefs>
    <ds:schemaRef ds:uri="http://schemas.microsoft.com/sharepoint/v3/contenttype/forms"/>
  </ds:schemaRefs>
</ds:datastoreItem>
</file>

<file path=docProps/app.xml><?xml version="1.0" encoding="utf-8"?>
<Properties xmlns="http://schemas.openxmlformats.org/officeDocument/2006/extended-properties" xmlns:vt="http://schemas.openxmlformats.org/officeDocument/2006/docPropsVTypes">
  <TotalTime>5830</TotalTime>
  <Words>1493</Words>
  <Application>Microsoft Office PowerPoint</Application>
  <PresentationFormat>全屏显示(4:3)</PresentationFormat>
  <Paragraphs>147</Paragraphs>
  <Slides>19</Slides>
  <Notes>0</Notes>
  <HiddenSlides>0</HiddenSlides>
  <MMClips>0</MMClips>
  <ScaleCrop>false</ScaleCrop>
  <HeadingPairs>
    <vt:vector size="6" baseType="variant">
      <vt:variant>
        <vt:lpstr>已用的字体</vt:lpstr>
      </vt:variant>
      <vt:variant>
        <vt:i4>6</vt:i4>
      </vt:variant>
      <vt:variant>
        <vt:lpstr>主题</vt:lpstr>
      </vt:variant>
      <vt:variant>
        <vt:i4>1</vt:i4>
      </vt:variant>
      <vt:variant>
        <vt:lpstr>幻灯片标题</vt:lpstr>
      </vt:variant>
      <vt:variant>
        <vt:i4>19</vt:i4>
      </vt:variant>
    </vt:vector>
  </HeadingPairs>
  <TitlesOfParts>
    <vt:vector size="26" baseType="lpstr">
      <vt:lpstr>Arial Unicode MS</vt:lpstr>
      <vt:lpstr>宋体</vt:lpstr>
      <vt:lpstr>Arial</vt:lpstr>
      <vt:lpstr>Calibri</vt:lpstr>
      <vt:lpstr>Cambria Math</vt:lpstr>
      <vt:lpstr>Symbol</vt:lpstr>
      <vt:lpstr>Office 主题</vt:lpstr>
      <vt:lpstr>3GPP TSG-RAN WG4 Meeting #95-e Electronic Meeting, 25 May – 5 June, 2020</vt:lpstr>
      <vt:lpstr>Definition of intra/inter-frequency measurement</vt:lpstr>
      <vt:lpstr>Scenarios for the requirements</vt:lpstr>
      <vt:lpstr>Measurement period for RSTD (1)</vt:lpstr>
      <vt:lpstr>Measurement period for RSTD (2)</vt:lpstr>
      <vt:lpstr>Measurement period for RSTD (3)</vt:lpstr>
      <vt:lpstr>Measurement period for RSTD (4)</vt:lpstr>
      <vt:lpstr>Measurement period for RSTD (5)</vt:lpstr>
      <vt:lpstr>Measurement period for RSTD (6)</vt:lpstr>
      <vt:lpstr>Measurement period for UE Rx-Tx time difference (1)</vt:lpstr>
      <vt:lpstr>Measurement period for UE Rx-Tx time difference (2)</vt:lpstr>
      <vt:lpstr>Measurement capability</vt:lpstr>
      <vt:lpstr>Reporting criteria</vt:lpstr>
      <vt:lpstr>Side condition</vt:lpstr>
      <vt:lpstr>Measurement accuracy (1)</vt:lpstr>
      <vt:lpstr>Measurement accuracy (2)</vt:lpstr>
      <vt:lpstr>Report mapping (1)</vt:lpstr>
      <vt:lpstr>Report mapping (2)</vt:lpstr>
      <vt:lpstr>MG and Scheduling restriction</vt:lpstr>
    </vt:vector>
  </TitlesOfParts>
  <LinksUpToDate>false</LinksUpToDate>
  <SharedDoc>false</SharedDoc>
  <HyperlinksChanged>false</HyperlinksChanged>
  <AppVersion>15.0000</AppVersion>
</Properties>
</file>

<file path=docProps/core.xml><?xml version="1.0" encoding="utf-8"?>
<cp:coreProperties xmlns:cp="http://schemas.openxmlformats.org/package/2006/metadata/core-properties" xmlns:dc="http://purl.org/dc/elements/1.1/" xmlns:dcterms="http://purl.org/dc/terms/" xmlns:dcmitype="http://purl.org/dc/dcmitype/" xmlns:xsi="http://www.w3.org/2001/XMLSchema-instance">
  <dc:title>3GPP TSG-RAN WG4</dc:title>
  <dc:creator>Huawei</dc:creator>
  <cp:lastModifiedBy>Huawei</cp:lastModifiedBy>
  <cp:revision>280</cp:revision>
  <dcterms:created xsi:type="dcterms:W3CDTF">2016-01-12T08:39:50Z</dcterms:created>
  <dcterms:modified xsi:type="dcterms:W3CDTF">2020-06-04T00:43:10Z</dcterms:modified>
</cp:coreProperties>
</file>

<file path=docProps/custom.xml><?xml version="1.0" encoding="utf-8"?>
<Properties xmlns="http://schemas.openxmlformats.org/officeDocument/2006/custom-properties" xmlns:vt="http://schemas.openxmlformats.org/officeDocument/2006/docPropsVTypes">
  <property fmtid="{D5CDD505-2E9C-101B-9397-08002B2CF9AE}" pid="2" name="_2015_ms_pID_725343">
    <vt:lpwstr>(3)vX4tzwORWd9efHBaBz5396kVImmEHVvuNGsivwtMAUz/JMr98AZDJu7PdXuNaR4rMnVuGmoq
jFLHFuM++ng529NzpzRBKnM/S60g0Dh/awVpwZr3TpCwM5V/12H0woHLU1KhwR49wGEN1LjB
nW8+AQDq8BjEdAQCCWgEJC5YbcJ21c7mfKnZHBymkxsFemWnS2D3i16cK4tivSWJR5YRqHVf
/iJDeJlGQ5IcTsfYK2</vt:lpwstr>
  </property>
  <property fmtid="{D5CDD505-2E9C-101B-9397-08002B2CF9AE}" pid="3" name="_2015_ms_pID_7253431">
    <vt:lpwstr>9OFvHW0qFi9JdQ5a5/Cis72+xGKVNrmjXOTSYyj2M16yteV9QcT8e6
kTyS3dORwRGxIBru5pXcsgybVwyTgs8vxBN+8Uh8uuDIdTOzmBtHi0M77Rgac9zRQJO/0a8N
lc2h+UPBxTsLogZ5V/OoVv4BEg6aWT3+lrFSP9kk8nEceNz9z34w7gyrJLRj1igvFxdcuMz6
MyNlghapcvOvDT7/LSryJ/GBMWnI1TdfB/e8</vt:lpwstr>
  </property>
  <property fmtid="{D5CDD505-2E9C-101B-9397-08002B2CF9AE}" pid="4" name="_2015_ms_pID_7253432">
    <vt:lpwstr>c9FzNtWgHscVWtARieSV7smerEw1j/3dNOW1
lM808Uef+/fEj4uZ3Na8SyooZuJjave+52ceE++bs0UPf+5Rge0=</vt:lpwstr>
  </property>
  <property fmtid="{D5CDD505-2E9C-101B-9397-08002B2CF9AE}" pid="5" name="ContentTypeId">
    <vt:lpwstr>0x0101003AA7AC0C743A294CADF60F661720E3E6</vt:lpwstr>
  </property>
  <property fmtid="{D5CDD505-2E9C-101B-9397-08002B2CF9AE}" pid="6" name="_readonly">
    <vt:lpwstr/>
  </property>
  <property fmtid="{D5CDD505-2E9C-101B-9397-08002B2CF9AE}" pid="7" name="_change">
    <vt:lpwstr/>
  </property>
  <property fmtid="{D5CDD505-2E9C-101B-9397-08002B2CF9AE}" pid="8" name="_full-control">
    <vt:lpwstr/>
  </property>
  <property fmtid="{D5CDD505-2E9C-101B-9397-08002B2CF9AE}" pid="9" name="sflag">
    <vt:lpwstr>1590454755</vt:lpwstr>
  </property>
</Properties>
</file>