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9" r:id="rId2"/>
    <p:sldId id="280" r:id="rId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/>
    <p:restoredTop sz="94257"/>
  </p:normalViewPr>
  <p:slideViewPr>
    <p:cSldViewPr showGuides="1">
      <p:cViewPr varScale="1">
        <p:scale>
          <a:sx n="92" d="100"/>
          <a:sy n="92" d="100"/>
        </p:scale>
        <p:origin x="966" y="84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6947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8989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2020/6/1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GB" altLang="zh-CN" sz="4000" dirty="0" smtClean="0"/>
              <a:t>WF </a:t>
            </a:r>
            <a:r>
              <a:rPr lang="en-GB" altLang="zh-CN" sz="4000" dirty="0"/>
              <a:t>on 2-step RACH RRM </a:t>
            </a:r>
            <a:r>
              <a:rPr lang="en-GB" altLang="zh-CN" sz="4000" dirty="0" smtClean="0"/>
              <a:t>requirements</a:t>
            </a:r>
            <a:endParaRPr lang="en-US" altLang="zh-CN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 smtClean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7544" y="872333"/>
            <a:ext cx="6085656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3GPP </a:t>
            </a:r>
            <a:r>
              <a:rPr lang="en-GB" altLang="zh-CN" sz="2400" b="1" dirty="0"/>
              <a:t>TSG-RAN WG4 Meeting #</a:t>
            </a:r>
            <a:r>
              <a:rPr lang="en-GB" altLang="zh-CN" sz="2400" b="1" dirty="0" smtClean="0"/>
              <a:t>95-e</a:t>
            </a:r>
            <a:endParaRPr lang="en-US" altLang="zh-CN" sz="22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Electronic </a:t>
            </a:r>
            <a:r>
              <a:rPr lang="en-GB" altLang="zh-CN" sz="2400" b="1" dirty="0"/>
              <a:t>Meeting, </a:t>
            </a:r>
            <a:r>
              <a:rPr lang="en-GB" altLang="zh-CN" sz="2400" b="1" dirty="0" smtClean="0"/>
              <a:t>May. 25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– </a:t>
            </a:r>
            <a:r>
              <a:rPr lang="en-GB" altLang="zh-CN" sz="2400" b="1" dirty="0" smtClean="0"/>
              <a:t>June. 5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2020</a:t>
            </a:r>
            <a:endParaRPr lang="zh-CN" altLang="zh-CN" sz="2400" dirty="0"/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280" y="641500"/>
            <a:ext cx="1727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R4-2008636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 smtClean="0"/>
              <a:t>Agreements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 smtClean="0"/>
              <a:t>Introduce </a:t>
            </a:r>
            <a:r>
              <a:rPr lang="en-US" altLang="zh-CN" sz="2000" dirty="0"/>
              <a:t>applicability rule in TS 38.133 and TS 36.133 for existing RRM requirements for procedures of handover, RRC re-establishment, RRC connection with redirection and </a:t>
            </a:r>
            <a:r>
              <a:rPr lang="en-US" altLang="zh-CN" sz="2000" dirty="0" err="1"/>
              <a:t>PSCell</a:t>
            </a:r>
            <a:r>
              <a:rPr lang="en-US" altLang="zh-CN" sz="2000" dirty="0"/>
              <a:t> addition, which are applicable to both 2-step RACH and 4-step RACH.</a:t>
            </a:r>
            <a:endParaRPr lang="zh-CN" altLang="zh-CN" sz="2000" dirty="0"/>
          </a:p>
          <a:p>
            <a:r>
              <a:rPr lang="en-US" altLang="zh-CN" sz="2000" dirty="0" smtClean="0"/>
              <a:t>Whether </a:t>
            </a:r>
            <a:r>
              <a:rPr lang="en-US" altLang="zh-CN" sz="2000" dirty="0"/>
              <a:t>performance test is needed in Rel-16 for existing RRM requirements for procedures of handover, RRC re-establishment, RRC connection with redirection and </a:t>
            </a:r>
            <a:r>
              <a:rPr lang="en-US" altLang="zh-CN" sz="2000" dirty="0" err="1"/>
              <a:t>PSCell</a:t>
            </a:r>
            <a:r>
              <a:rPr lang="en-US" altLang="zh-CN" sz="2000" dirty="0"/>
              <a:t> addition when it applies to 2-step RACH</a:t>
            </a:r>
          </a:p>
          <a:p>
            <a:pPr lvl="1"/>
            <a:r>
              <a:rPr lang="en-US" altLang="zh-CN" sz="1600" dirty="0"/>
              <a:t>Leave it to performance part</a:t>
            </a:r>
            <a:endParaRPr lang="zh-CN" altLang="zh-CN" sz="1600" dirty="0"/>
          </a:p>
          <a:p>
            <a:r>
              <a:rPr lang="en-US" altLang="zh-CN" sz="2000" dirty="0" smtClean="0"/>
              <a:t>2-step RACH RRM requirements are also specified for SUL</a:t>
            </a:r>
            <a:r>
              <a:rPr lang="en-US" altLang="zh-CN" sz="2000" dirty="0" smtClean="0"/>
              <a:t>.</a:t>
            </a:r>
          </a:p>
          <a:p>
            <a:r>
              <a:rPr lang="en-US" altLang="zh-CN" sz="2000" dirty="0" smtClean="0"/>
              <a:t>UE Transmit timing requirements are updated for 2-step RACH.</a:t>
            </a:r>
            <a:endParaRPr lang="zh-CN" altLang="zh-CN" sz="2000" dirty="0" smtClean="0"/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121</Words>
  <Application>Microsoft Office PowerPoint</Application>
  <PresentationFormat>全屏显示(4:3)</PresentationFormat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主题​​</vt:lpstr>
      <vt:lpstr> WF on 2-step RACH RRM requirements</vt:lpstr>
      <vt:lpstr>Agreements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ZTE - new</cp:lastModifiedBy>
  <cp:revision>233</cp:revision>
  <dcterms:created xsi:type="dcterms:W3CDTF">2016-10-20T10:53:00Z</dcterms:created>
  <dcterms:modified xsi:type="dcterms:W3CDTF">2020-06-01T08:48:20Z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</Properties>
</file>