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0" r:id="rId3"/>
    <p:sldId id="261" r:id="rId4"/>
    <p:sldId id="265" r:id="rId5"/>
    <p:sldId id="266" r:id="rId6"/>
    <p:sldId id="263" r:id="rId7"/>
    <p:sldId id="264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272" y="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CEC87-8BCA-478E-BF47-E71A0E371F03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A9A8D-585C-4225-875D-8472FF1BB9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204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316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zh-CN" sz="2800" b="1" dirty="0"/>
              <a:t>WF on CSI-RS configuration and intra/inter-frequency measurements definition for CSI-RS based L3 measurement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83768" y="4077072"/>
            <a:ext cx="4320480" cy="936104"/>
          </a:xfrm>
        </p:spPr>
        <p:txBody>
          <a:bodyPr/>
          <a:lstStyle/>
          <a:p>
            <a:r>
              <a:rPr lang="en-US" altLang="zh-CN" dirty="0"/>
              <a:t>CATT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#94e</a:t>
            </a:r>
            <a:r>
              <a:rPr lang="en-US" altLang="zh-CN" sz="2400" b="1" dirty="0" err="1"/>
              <a:t>bis</a:t>
            </a:r>
            <a:r>
              <a:rPr lang="en-GB" altLang="zh-CN" sz="2400" b="1" dirty="0"/>
              <a:t>	           		   R4-2005355</a:t>
            </a:r>
            <a:endParaRPr lang="zh-CN" altLang="zh-CN" sz="2400" dirty="0"/>
          </a:p>
          <a:p>
            <a:pPr algn="just"/>
            <a:r>
              <a:rPr lang="en-GB" altLang="zh-CN" sz="2400" b="1" dirty="0"/>
              <a:t>Electronic Meeting, Apr.20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– Apr.30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2020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7143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CSI-RS configuration for measurement requirement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2400" dirty="0"/>
              <a:t>Define requirements for CSI-RS configuration with {D=3 with PRBs ≥ 48}. FFS whether to define requirements for {D=1 with PRBs ≥ 96}. </a:t>
            </a:r>
          </a:p>
          <a:p>
            <a:r>
              <a:rPr lang="en-US" altLang="zh-CN" sz="2400" dirty="0"/>
              <a:t>Not define additional CSI-RS based measurement requirement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101633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MO configuration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sz="2400" dirty="0"/>
              <a:t>MO configuration</a:t>
            </a:r>
            <a:endParaRPr lang="zh-CN" altLang="zh-CN" sz="2400" dirty="0"/>
          </a:p>
          <a:p>
            <a:pPr lvl="1"/>
            <a:r>
              <a:rPr lang="en-US" altLang="zh-CN" sz="1800" dirty="0"/>
              <a:t>Case 1: all CSI-RS resources in the same MO have the same center frequency, BW, SCS, CP type configured.</a:t>
            </a:r>
            <a:endParaRPr lang="zh-CN" altLang="zh-CN" sz="1800" dirty="0"/>
          </a:p>
          <a:p>
            <a:pPr lvl="1"/>
            <a:r>
              <a:rPr lang="en-US" altLang="zh-CN" sz="1800" dirty="0"/>
              <a:t>Case 2: all CSI-RS resources in the same MO have the same center frequency, SCS, CP type configured. BW can be different.</a:t>
            </a:r>
            <a:endParaRPr lang="zh-CN" altLang="zh-CN" sz="1800" dirty="0"/>
          </a:p>
          <a:p>
            <a:pPr lvl="0"/>
            <a:r>
              <a:rPr lang="en-US" altLang="zh-CN" sz="2400" dirty="0"/>
              <a:t>Not define RRM requirements for Case 2 in Rel-16.</a:t>
            </a:r>
          </a:p>
          <a:p>
            <a:pPr lvl="0"/>
            <a:r>
              <a:rPr lang="en-GB" altLang="zh-CN" sz="2400" dirty="0"/>
              <a:t>The CSI-RS configurations in the same MO share the same intra/inter-frequency definition</a:t>
            </a:r>
          </a:p>
          <a:p>
            <a:r>
              <a:rPr lang="en-GB" altLang="zh-CN" sz="2400" dirty="0"/>
              <a:t>FFS the SSB and CSI-RS configured in the same MO share the same intra/inter-frequency definition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414677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44624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3600" dirty="0"/>
              <a:t>WF on CSI-RS based intra-frequency and inter-frequency measurement definition</a:t>
            </a:r>
            <a:endParaRPr lang="zh-CN" altLang="en-US" sz="3600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79512" y="1124744"/>
            <a:ext cx="8640960" cy="5400600"/>
          </a:xfrm>
        </p:spPr>
        <p:txBody>
          <a:bodyPr>
            <a:noAutofit/>
          </a:bodyPr>
          <a:lstStyle/>
          <a:p>
            <a:pPr lvl="0"/>
            <a:r>
              <a:rPr lang="en-US" altLang="zh-CN" sz="1800" dirty="0"/>
              <a:t>When CSI-RS resource of serving cell is available</a:t>
            </a:r>
            <a:endParaRPr lang="zh-CN" altLang="zh-CN" sz="1800" dirty="0"/>
          </a:p>
          <a:p>
            <a:pPr lvl="1"/>
            <a:r>
              <a:rPr lang="en-US" altLang="zh-CN" sz="1800" dirty="0"/>
              <a:t>CSI-RS based intra-frequency measurement: a measurement is defined as a CSI-RS based intra-frequency measurement provided that:</a:t>
            </a:r>
            <a:endParaRPr lang="zh-CN" altLang="zh-CN" sz="1800" dirty="0"/>
          </a:p>
          <a:p>
            <a:pPr lvl="2"/>
            <a:r>
              <a:rPr lang="en-US" altLang="zh-CN" sz="1600" dirty="0"/>
              <a:t>the SCS of CSI-RS on the serving cell and neighbor cell is the same, and</a:t>
            </a:r>
            <a:endParaRPr lang="zh-CN" altLang="zh-CN" sz="1600" dirty="0"/>
          </a:p>
          <a:p>
            <a:pPr lvl="2"/>
            <a:r>
              <a:rPr lang="en-US" altLang="zh-CN" sz="1600" dirty="0"/>
              <a:t>the CP type of CSI-RS on serving cell and target cell is the same, and</a:t>
            </a:r>
          </a:p>
          <a:p>
            <a:pPr lvl="3"/>
            <a:r>
              <a:rPr lang="en-US" altLang="zh-CN" sz="1200" dirty="0"/>
              <a:t>It is applied for SCS = 60KHz</a:t>
            </a:r>
            <a:endParaRPr lang="zh-CN" altLang="zh-CN" sz="1200" dirty="0"/>
          </a:p>
          <a:p>
            <a:pPr lvl="2"/>
            <a:r>
              <a:rPr lang="en-GB" altLang="zh-CN" sz="1600" dirty="0"/>
              <a:t>Option 1 (Intel, MTK, Huawei, Apple, OPPO)</a:t>
            </a:r>
          </a:p>
          <a:p>
            <a:pPr lvl="3"/>
            <a:r>
              <a:rPr lang="en-US" altLang="zh-CN" sz="1200" dirty="0"/>
              <a:t>the </a:t>
            </a:r>
            <a:r>
              <a:rPr lang="en-US" altLang="zh-CN" sz="1200" dirty="0" err="1"/>
              <a:t>centre</a:t>
            </a:r>
            <a:r>
              <a:rPr lang="en-US" altLang="zh-CN" sz="1200" dirty="0"/>
              <a:t> frequency of CSI-RS resources on the target cell configured for measurement is the same as </a:t>
            </a:r>
            <a:r>
              <a:rPr lang="en-US" altLang="zh-CN" sz="1200" dirty="0" err="1"/>
              <a:t>centre</a:t>
            </a:r>
            <a:r>
              <a:rPr lang="en-US" altLang="zh-CN" sz="1200" dirty="0"/>
              <a:t> frequency of CSI-RS resource on the serving cell indicated in </a:t>
            </a:r>
            <a:r>
              <a:rPr lang="en-US" altLang="zh-CN" sz="1200" dirty="0" err="1"/>
              <a:t>servingCellMO</a:t>
            </a:r>
            <a:endParaRPr lang="zh-CN" altLang="zh-CN" sz="1200" dirty="0"/>
          </a:p>
          <a:p>
            <a:pPr lvl="2"/>
            <a:r>
              <a:rPr lang="en-US" altLang="zh-CN" sz="1600" dirty="0"/>
              <a:t>Option 2 (ZTE, QC, CATT, NEC, Nokia, DOCOMO)</a:t>
            </a:r>
            <a:endParaRPr lang="zh-CN" altLang="zh-CN" sz="1600" dirty="0"/>
          </a:p>
          <a:p>
            <a:pPr lvl="3"/>
            <a:r>
              <a:rPr lang="en-GB" altLang="zh-CN" sz="1200" dirty="0"/>
              <a:t>the centre frequency of CSI-RS resources on the target cell configured for measurement is the same as centre frequency of CSI-RS resource on the serving cell</a:t>
            </a:r>
          </a:p>
          <a:p>
            <a:pPr lvl="3"/>
            <a:r>
              <a:rPr lang="en-GB" altLang="zh-CN" sz="1200" dirty="0"/>
              <a:t>Common understanding: centre frequency of CSI-RS resource on the serving cell is indicated in </a:t>
            </a:r>
            <a:r>
              <a:rPr lang="en-GB" altLang="zh-CN" sz="1200" dirty="0" err="1"/>
              <a:t>servingCellMO</a:t>
            </a:r>
            <a:endParaRPr lang="zh-CN" altLang="zh-CN" sz="1200" dirty="0"/>
          </a:p>
          <a:p>
            <a:pPr lvl="1"/>
            <a:r>
              <a:rPr lang="en-US" altLang="zh-CN" sz="1800" dirty="0"/>
              <a:t>CSI-RS based inter-frequency measurement: a measurement is defined as a CSI-RS based inter-frequency measurement if it is not a CSI-RS based intra-frequency measurement</a:t>
            </a:r>
          </a:p>
          <a:p>
            <a:pPr lvl="0"/>
            <a:r>
              <a:rPr lang="en-US" altLang="zh-CN" sz="1800" dirty="0"/>
              <a:t>When CSI-RS resource of serving cell is not available</a:t>
            </a:r>
            <a:endParaRPr lang="zh-CN" altLang="zh-CN" sz="1800" dirty="0"/>
          </a:p>
          <a:p>
            <a:pPr lvl="1"/>
            <a:r>
              <a:rPr lang="en-US" altLang="zh-CN" sz="1800" dirty="0"/>
              <a:t>Option 1: All MO are inter-frequency (ZTE, vivo, Apple, CATT, NEC, DOCOMO)</a:t>
            </a:r>
          </a:p>
          <a:p>
            <a:pPr lvl="1"/>
            <a:r>
              <a:rPr lang="en-US" altLang="zh-CN" sz="1800" dirty="0"/>
              <a:t>Option 2: No requirement is applied (Apple, Nokia, CATT, Qualcomm, MTK)</a:t>
            </a:r>
          </a:p>
          <a:p>
            <a:pPr lvl="1"/>
            <a:r>
              <a:rPr lang="en-US" altLang="zh-CN" sz="1800" dirty="0"/>
              <a:t>Other options are not precluded</a:t>
            </a:r>
            <a:endParaRPr lang="zh-CN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88602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requirement for scenarios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2400" dirty="0"/>
              <a:t>Define </a:t>
            </a:r>
            <a:r>
              <a:rPr lang="en-GB" altLang="zh-CN" sz="2400" b="1" dirty="0"/>
              <a:t>intra-frequency</a:t>
            </a:r>
            <a:r>
              <a:rPr lang="en-GB" altLang="zh-CN" sz="2400" dirty="0"/>
              <a:t> requirements for the scenarios</a:t>
            </a:r>
            <a:endParaRPr lang="zh-CN" altLang="zh-CN" sz="2400" dirty="0"/>
          </a:p>
          <a:p>
            <a:pPr lvl="1"/>
            <a:r>
              <a:rPr lang="en-US" altLang="zh-CN" sz="2000" dirty="0"/>
              <a:t>all CSI-RS resources in the same MO have the same BW </a:t>
            </a:r>
            <a:endParaRPr lang="zh-CN" altLang="zh-CN" sz="2000" dirty="0"/>
          </a:p>
          <a:p>
            <a:pPr lvl="1"/>
            <a:r>
              <a:rPr lang="en-US" altLang="zh-CN" sz="2000" dirty="0"/>
              <a:t>the BW of the CSI-RS on the neighbor cell is within the active BWP of the UE</a:t>
            </a:r>
          </a:p>
          <a:p>
            <a:pPr lvl="1"/>
            <a:r>
              <a:rPr lang="en-US" altLang="zh-CN" sz="2000" dirty="0">
                <a:solidFill>
                  <a:srgbClr val="FF0000"/>
                </a:solidFill>
              </a:rPr>
              <a:t>FFS: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/>
              <a:t>No requirement is defined when the BW of intra-MO is different from that of the CSI-RS resources configured for the serving cell in Rel-16 </a:t>
            </a:r>
          </a:p>
          <a:p>
            <a:r>
              <a:rPr lang="en-GB" altLang="zh-CN" sz="2400" dirty="0"/>
              <a:t>Define </a:t>
            </a:r>
            <a:r>
              <a:rPr lang="en-GB" altLang="zh-CN" sz="2400" b="1" dirty="0"/>
              <a:t>inter-frequency</a:t>
            </a:r>
            <a:r>
              <a:rPr lang="en-GB" altLang="zh-CN" sz="2400" dirty="0"/>
              <a:t> requirements for the scenarios</a:t>
            </a:r>
            <a:endParaRPr lang="zh-CN" altLang="zh-CN" sz="2400" dirty="0"/>
          </a:p>
          <a:p>
            <a:pPr lvl="1"/>
            <a:r>
              <a:rPr lang="en-US" altLang="zh-CN" sz="2000" dirty="0"/>
              <a:t>all CSI-RS resources in the same MO have the same BW </a:t>
            </a:r>
            <a:endParaRPr lang="zh-CN" altLang="zh-CN" sz="2000" dirty="0"/>
          </a:p>
          <a:p>
            <a:pPr lvl="1"/>
            <a:r>
              <a:rPr lang="en-US" altLang="zh-CN" sz="2000" dirty="0"/>
              <a:t>FFS the BW of the CSI-RS on the neighbor cell is not completely contained or within in the active BWP of the UE</a:t>
            </a:r>
            <a:endParaRPr lang="zh-CN" altLang="zh-CN" sz="2000" dirty="0"/>
          </a:p>
          <a:p>
            <a:pPr lvl="1"/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9957535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dirty="0"/>
              <a:t>WF on pre-emption on CSI-RS L3 measurement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400" dirty="0"/>
              <a:t>RAN4 common understanding: the indication by the DCI format 2_1 is not applicable to receptions of CSI-RS for L3 measurement.</a:t>
            </a:r>
          </a:p>
        </p:txBody>
      </p:sp>
    </p:spTree>
    <p:extLst>
      <p:ext uri="{BB962C8B-B14F-4D97-AF65-F5344CB8AC3E}">
        <p14:creationId xmlns:p14="http://schemas.microsoft.com/office/powerpoint/2010/main" val="3949815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WF on synchronization assumption for CSI-RS measurement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12776"/>
            <a:ext cx="8229600" cy="4525963"/>
          </a:xfrm>
        </p:spPr>
        <p:txBody>
          <a:bodyPr>
            <a:noAutofit/>
          </a:bodyPr>
          <a:lstStyle/>
          <a:p>
            <a:r>
              <a:rPr lang="en-GB" altLang="zh-CN" sz="2400" dirty="0"/>
              <a:t>For CSI-RS measurement without associated SSB, it depends on whether to define the requirement for this case.</a:t>
            </a:r>
          </a:p>
          <a:p>
            <a:r>
              <a:rPr lang="en-GB" altLang="zh-CN" sz="2400" dirty="0"/>
              <a:t>For CSI-RS measurement with associated SSB,</a:t>
            </a:r>
          </a:p>
          <a:p>
            <a:pPr lvl="1"/>
            <a:r>
              <a:rPr lang="en-GB" altLang="zh-CN" sz="2000" dirty="0"/>
              <a:t>Option 1: study this issue in performance part rather than work on the sync assumption in core part. (QC, MTK)</a:t>
            </a:r>
            <a:endParaRPr lang="zh-CN" altLang="zh-CN" sz="2000" dirty="0"/>
          </a:p>
          <a:p>
            <a:pPr lvl="1"/>
            <a:r>
              <a:rPr lang="en-GB" altLang="zh-CN" sz="2000" dirty="0"/>
              <a:t>Option 2: UE is assumed to use the timing of the detected SSB, and the CSI-RS measurement requirements is not conditioned on network synchronization. (Nokia, CATT</a:t>
            </a:r>
            <a:r>
              <a:rPr lang="en-US" altLang="zh-CN" sz="2000"/>
              <a:t>, </a:t>
            </a:r>
            <a:r>
              <a:rPr lang="en-US" altLang="zh-CN" sz="2000" smtClean="0"/>
              <a:t>Huawei</a:t>
            </a:r>
            <a:r>
              <a:rPr lang="en-US" altLang="zh-CN" sz="2000" smtClean="0"/>
              <a:t>, CMCC</a:t>
            </a:r>
            <a:r>
              <a:rPr lang="en-GB" altLang="zh-CN" sz="2000" smtClean="0"/>
              <a:t>)</a:t>
            </a:r>
            <a:endParaRPr lang="zh-CN" altLang="zh-CN" sz="2000" dirty="0"/>
          </a:p>
          <a:p>
            <a:pPr lvl="1"/>
            <a:r>
              <a:rPr lang="en-GB" altLang="zh-CN" sz="2000" dirty="0"/>
              <a:t>Option 3: the timing error is less than [X]us, where X is 3~4us (DOCOMO)</a:t>
            </a:r>
            <a:endParaRPr lang="zh-CN" altLang="zh-CN" sz="2000" dirty="0"/>
          </a:p>
          <a:p>
            <a:pPr lvl="1"/>
            <a:r>
              <a:rPr lang="en-GB" altLang="zh-CN" sz="2000" dirty="0"/>
              <a:t>Option 4: MRTD value for intra-band CA can be reused</a:t>
            </a:r>
            <a:endParaRPr lang="zh-CN" altLang="zh-CN" sz="2000" dirty="0"/>
          </a:p>
          <a:p>
            <a:pPr lvl="1"/>
            <a:r>
              <a:rPr lang="en-GB" altLang="zh-CN" sz="2000" dirty="0"/>
              <a:t>Option 5: less than CP length (LGE)</a:t>
            </a:r>
          </a:p>
          <a:p>
            <a:pPr lvl="1"/>
            <a:r>
              <a:rPr lang="en-GB" altLang="zh-CN" sz="2000" dirty="0"/>
              <a:t>Option 6: less than CP/2 length (Apple)</a:t>
            </a:r>
          </a:p>
          <a:p>
            <a:pPr lvl="1"/>
            <a:endParaRPr lang="zh-CN" altLang="zh-CN" sz="2000" dirty="0"/>
          </a:p>
          <a:p>
            <a:endParaRPr lang="en-GB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5428203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741</TotalTime>
  <Words>683</Words>
  <Application>Microsoft Office PowerPoint</Application>
  <PresentationFormat>全屏显示(4:3)</PresentationFormat>
  <Paragraphs>50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WF on CSI-RS configuration and intra/inter-frequency measurements definition for CSI-RS based L3 measurement</vt:lpstr>
      <vt:lpstr>WF on CSI-RS configuration for measurement requirement</vt:lpstr>
      <vt:lpstr>WF on MO configuration</vt:lpstr>
      <vt:lpstr>WF on CSI-RS based intra-frequency and inter-frequency measurement definition</vt:lpstr>
      <vt:lpstr>WF on requirement for scenarios</vt:lpstr>
      <vt:lpstr>WF on pre-emption on CSI-RS L3 measurement</vt:lpstr>
      <vt:lpstr>WF on synchronization assumption for CSI-RS measurement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CSI-RS configuration and intra/inter-frequency measurements definition for CSI-RS based L3 measurement</dc:title>
  <dc:creator>陶旭华</dc:creator>
  <cp:lastModifiedBy>CATT</cp:lastModifiedBy>
  <cp:revision>44</cp:revision>
  <dcterms:created xsi:type="dcterms:W3CDTF">2020-03-03T06:21:43Z</dcterms:created>
  <dcterms:modified xsi:type="dcterms:W3CDTF">2020-04-29T23:16:39Z</dcterms:modified>
</cp:coreProperties>
</file>