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7" r:id="rId3"/>
    <p:sldId id="264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582" autoAdjust="0"/>
  </p:normalViewPr>
  <p:slideViewPr>
    <p:cSldViewPr>
      <p:cViewPr varScale="1">
        <p:scale>
          <a:sx n="121" d="100"/>
          <a:sy n="121" d="100"/>
        </p:scale>
        <p:origin x="131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7A178-9388-4A5A-BC6A-475EEF44CCBD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93E6D8-545B-44F3-B902-6599287E85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713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90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b="1" dirty="0">
                <a:latin typeface="+mn-lt"/>
                <a:ea typeface="+mn-ea"/>
                <a:cs typeface="+mn-cs"/>
              </a:rPr>
              <a:t>3GPP TSG-RAN WG4 Meeting #94-e-Bis </a:t>
            </a:r>
            <a:br>
              <a:rPr lang="en-US" altLang="zh-CN" sz="1800" b="1" dirty="0">
                <a:latin typeface="+mn-lt"/>
                <a:ea typeface="+mn-ea"/>
                <a:cs typeface="+mn-cs"/>
              </a:rPr>
            </a:br>
            <a:r>
              <a:rPr lang="en-US" altLang="zh-CN" sz="1800" b="1" dirty="0">
                <a:latin typeface="+mn-lt"/>
                <a:ea typeface="+mn-ea"/>
                <a:cs typeface="+mn-cs"/>
              </a:rPr>
              <a:t>Electronic Meeting, 20 – 30 Apr., 2020</a:t>
            </a:r>
            <a:br>
              <a:rPr lang="en-US" altLang="zh-CN" sz="1800" b="1" dirty="0">
                <a:latin typeface="+mn-lt"/>
                <a:ea typeface="+mn-ea"/>
                <a:cs typeface="+mn-cs"/>
              </a:rPr>
            </a:br>
            <a:r>
              <a:rPr lang="en-US" altLang="zh-CN" sz="1800" b="1" dirty="0">
                <a:latin typeface="+mn-lt"/>
                <a:ea typeface="+mn-ea"/>
                <a:cs typeface="+mn-cs"/>
              </a:rPr>
              <a:t>Agenda item: </a:t>
            </a:r>
            <a:r>
              <a:rPr lang="en-US" altLang="zh-CN" sz="1800" b="1" dirty="0" smtClean="0">
                <a:latin typeface="+mn-lt"/>
                <a:ea typeface="+mn-ea"/>
                <a:cs typeface="+mn-cs"/>
              </a:rPr>
              <a:t>5.16.2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4869160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722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</a:t>
            </a:r>
            <a:r>
              <a:rPr lang="en-US" altLang="zh-CN" sz="4400" dirty="0" smtClean="0"/>
              <a:t>LTE DL MIMO EE demodulation </a:t>
            </a:r>
            <a:r>
              <a:rPr lang="en-US" altLang="zh-CN" sz="4400" dirty="0" smtClean="0"/>
              <a:t>requirement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6012160" y="251356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R4-2005460</a:t>
            </a:r>
            <a:endParaRPr lang="en-US" altLang="zh-CN" b="1" dirty="0"/>
          </a:p>
          <a:p>
            <a:r>
              <a:rPr lang="en-US" altLang="ja-JP" b="1" dirty="0"/>
              <a:t>Document </a:t>
            </a:r>
            <a:r>
              <a:rPr lang="en-US" altLang="ja-JP" b="1" dirty="0" smtClean="0"/>
              <a:t>for</a:t>
            </a:r>
            <a:r>
              <a:rPr lang="en-US" altLang="ja-JP" b="1" dirty="0"/>
              <a:t>:     Approval</a:t>
            </a:r>
            <a:endParaRPr lang="ja-JP" altLang="en-US" b="1" dirty="0"/>
          </a:p>
          <a:p>
            <a:endParaRPr lang="en-US" altLang="zh-CN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08" y="1417638"/>
            <a:ext cx="8856984" cy="4525963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Related status report and WID</a:t>
            </a:r>
            <a:endParaRPr lang="en-US" altLang="zh-CN" sz="2800" dirty="0" smtClean="0"/>
          </a:p>
          <a:p>
            <a:pPr lvl="1"/>
            <a:r>
              <a:rPr lang="en-US" altLang="zh-CN" dirty="0"/>
              <a:t>RP-200089  </a:t>
            </a:r>
            <a:r>
              <a:rPr lang="en-US" altLang="zh-CN" dirty="0" smtClean="0"/>
              <a:t>Status </a:t>
            </a:r>
            <a:r>
              <a:rPr lang="en-US" altLang="zh-CN" dirty="0"/>
              <a:t>report for WI: DL MIMO efficiency enhancements for LTE; rapporteur: </a:t>
            </a:r>
            <a:r>
              <a:rPr lang="en-US" altLang="zh-CN" dirty="0" smtClean="0"/>
              <a:t>Huawei, RAN#87e</a:t>
            </a:r>
          </a:p>
          <a:p>
            <a:pPr lvl="1"/>
            <a:r>
              <a:rPr lang="en-US" altLang="zh-CN" dirty="0"/>
              <a:t>RP-192776 </a:t>
            </a:r>
            <a:r>
              <a:rPr lang="en-US" altLang="zh-CN" dirty="0" smtClean="0"/>
              <a:t> WID </a:t>
            </a:r>
            <a:r>
              <a:rPr lang="en-US" altLang="zh-CN" dirty="0"/>
              <a:t>Revision: DL MIMO efficiency enhancements for </a:t>
            </a:r>
            <a:r>
              <a:rPr lang="en-US" altLang="zh-CN" dirty="0" smtClean="0"/>
              <a:t>LTE, 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RAN#86</a:t>
            </a:r>
            <a:endParaRPr lang="en-US" altLang="zh-CN" dirty="0" smtClean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46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scope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484784"/>
            <a:ext cx="8784976" cy="4525963"/>
          </a:xfrm>
        </p:spPr>
        <p:txBody>
          <a:bodyPr>
            <a:noAutofit/>
          </a:bodyPr>
          <a:lstStyle/>
          <a:p>
            <a:pPr lvl="0" hangingPunct="0"/>
            <a:r>
              <a:rPr lang="en-US" altLang="zh-CN" dirty="0" smtClean="0"/>
              <a:t>No demodulation requirements for additional SRS symbols</a:t>
            </a:r>
          </a:p>
          <a:p>
            <a:pPr lvl="0" hangingPunct="0"/>
            <a:endParaRPr lang="en-US" altLang="zh-CN" dirty="0"/>
          </a:p>
          <a:p>
            <a:pPr lvl="0" hangingPunct="0"/>
            <a:r>
              <a:rPr lang="en-US" altLang="zh-CN" dirty="0" smtClean="0"/>
              <a:t>No demodulation requirements for virtual cell ID</a:t>
            </a:r>
            <a:endParaRPr lang="zh-CN" altLang="zh-CN" dirty="0"/>
          </a:p>
          <a:p>
            <a:pPr marL="0" indent="0" hangingPunct="0">
              <a:buNone/>
            </a:pPr>
            <a:endParaRPr lang="zh-CN" altLang="zh-CN" sz="2400" dirty="0" smtClean="0"/>
          </a:p>
          <a:p>
            <a:pPr marL="457200" lvl="1" indent="0" hangingPunct="0"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24425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</TotalTime>
  <Words>80</Words>
  <Application>Microsoft Office PowerPoint</Application>
  <PresentationFormat>全屏显示(4:3)</PresentationFormat>
  <Paragraphs>14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 Unicode MS</vt:lpstr>
      <vt:lpstr>ＭＳ Ｐゴシック</vt:lpstr>
      <vt:lpstr>宋体</vt:lpstr>
      <vt:lpstr>Arial</vt:lpstr>
      <vt:lpstr>Calibri</vt:lpstr>
      <vt:lpstr>Office 主题</vt:lpstr>
      <vt:lpstr>3GPP TSG-RAN WG4 Meeting #94-e-Bis  Electronic Meeting, 20 – 30 Apr., 2020 Agenda item: 5.16.2  </vt:lpstr>
      <vt:lpstr>Background</vt:lpstr>
      <vt:lpstr>Test scope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287</cp:revision>
  <dcterms:created xsi:type="dcterms:W3CDTF">2016-01-12T08:39:50Z</dcterms:created>
  <dcterms:modified xsi:type="dcterms:W3CDTF">2020-04-24T02:13:29Z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(3)kFFeeOnemZYJcxDLdF+lfSPLcdxJVhHlCFbPmZ9fczcBuM4XPz6SLcOtQB+46yzjwNyl4fGL
QxbYZb+J3BmBbPY9yKmB5xCnNWfBJkv6SD7n1V9zs/9w4UghUhLXwkTAclRjelhTd5wYh+nD
Et4JvgVFnLjcXnGI4Ivv5kV9no3aazYnk8EUf7myS5FtG6b/opLSlkmQUHNl9zJKozIrKvTu
iYewvCkt0PUPQtCCak</vt:lpwstr>
  </property>
  <property fmtid="{D5CDD505-2E9C-101B-9397-08002B2CF9AE}" pid="3" name="_2015_ms_pID_7253431">
    <vt:lpwstr>LlWKMqEQb+BZtATB9zEBE88DA55038ddsjFADL3m9KGz0PUL3fDUuk
qpXY+VuQeIuoiuHt/NQkZTM6GjBRj6cnjb5bcT9EA7sKwbocQVZLMQgcS0Xo2gj/KazSPK0O
MxhJAMLvErwzJt/f67+gkElgx8CPT1Jjf5T17V8qZvxI/SsETGMlfw3UX+XxqyzyiAyeWZRD
mI+9S71kefytr1V0oZJ41KzbPfypbo1q3k9/</vt:lpwstr>
  </property>
  <property fmtid="{D5CDD505-2E9C-101B-9397-08002B2CF9AE}" pid="4" name="_2015_ms_pID_7253432">
    <vt:lpwstr>uJ/SosYmXtbZZSQwthUVbgt6rgm0A0shOp0D
zIUd+OGaTVokwRfDKI4ZJmBXiym/yh+UTjbuovcgyKRAqha5WTk=</vt:lpwstr>
  </property>
  <property fmtid="{D5CDD505-2E9C-101B-9397-08002B2CF9AE}" pid="5" name="NSCPROP_SA">
    <vt:lpwstr>D:\work\3GPP\RAN4#92b\R4-1910126 Way forward for NR HST BS demodulation v2.pptx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1587693395</vt:lpwstr>
  </property>
</Properties>
</file>