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4"/>
  </p:notesMasterIdLst>
  <p:sldIdLst>
    <p:sldId id="256" r:id="rId7"/>
    <p:sldId id="297" r:id="rId8"/>
    <p:sldId id="296" r:id="rId9"/>
    <p:sldId id="306" r:id="rId10"/>
    <p:sldId id="307" r:id="rId11"/>
    <p:sldId id="319" r:id="rId12"/>
    <p:sldId id="308" r:id="rId13"/>
    <p:sldId id="309" r:id="rId14"/>
    <p:sldId id="310" r:id="rId15"/>
    <p:sldId id="313" r:id="rId16"/>
    <p:sldId id="314" r:id="rId17"/>
    <p:sldId id="315" r:id="rId18"/>
    <p:sldId id="316" r:id="rId19"/>
    <p:sldId id="311" r:id="rId20"/>
    <p:sldId id="312" r:id="rId21"/>
    <p:sldId id="318" r:id="rId22"/>
    <p:sldId id="317" r:id="rId2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111" d="100"/>
          <a:sy n="111" d="100"/>
        </p:scale>
        <p:origin x="196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2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MR-DC RRM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/>
              <a:t>94e Bis</a:t>
            </a:r>
            <a:r>
              <a:rPr lang="en-GB" b="1" dirty="0"/>
              <a:t>	</a:t>
            </a:r>
          </a:p>
          <a:p>
            <a:r>
              <a:rPr lang="en-US" b="1" dirty="0"/>
              <a:t>E-meeting, April 20</a:t>
            </a:r>
            <a:r>
              <a:rPr lang="en-US" b="1" baseline="30000" dirty="0"/>
              <a:t>th</a:t>
            </a:r>
            <a:r>
              <a:rPr lang="en-US" b="1" dirty="0"/>
              <a:t> – April 30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R4-2005324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the number of EMR carriers:</a:t>
            </a:r>
          </a:p>
          <a:p>
            <a:pPr lvl="1"/>
            <a:r>
              <a:rPr lang="en-GB" dirty="0"/>
              <a:t>Total number of overlapping EMR carriers</a:t>
            </a:r>
          </a:p>
          <a:p>
            <a:pPr lvl="1"/>
            <a:r>
              <a:rPr lang="en-GB" dirty="0"/>
              <a:t>Total number of non-overlapping EMR carriers</a:t>
            </a:r>
          </a:p>
          <a:p>
            <a:pPr lvl="1"/>
            <a:r>
              <a:rPr lang="en-US" dirty="0"/>
              <a:t>Total number of NR inter-frequency carriers</a:t>
            </a:r>
            <a:endParaRPr lang="en-GB" dirty="0"/>
          </a:p>
          <a:p>
            <a:pPr lvl="1"/>
            <a:r>
              <a:rPr lang="en-US" dirty="0"/>
              <a:t>Total number of LTE inter-RAT carriers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744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when UE is required to perform measurements for EMR:</a:t>
            </a:r>
          </a:p>
          <a:p>
            <a:pPr lvl="1"/>
            <a:r>
              <a:rPr lang="en-GB" dirty="0"/>
              <a:t>Will RAN4 define UE EMR requirements for EMR carriers when T331 timer has expired?</a:t>
            </a:r>
          </a:p>
          <a:p>
            <a:pPr lvl="1"/>
            <a:r>
              <a:rPr lang="en-GB" dirty="0"/>
              <a:t>Does RAN4 define transition requirements for EMR measurement at cell change?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1530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Cell detected status:</a:t>
            </a:r>
          </a:p>
          <a:p>
            <a:pPr lvl="1"/>
            <a:r>
              <a:rPr lang="en-GB" dirty="0"/>
              <a:t>The detected cell remains detectable in terms of signal quality</a:t>
            </a:r>
          </a:p>
          <a:p>
            <a:pPr lvl="1"/>
            <a:r>
              <a:rPr lang="en-GB" dirty="0"/>
              <a:t>The detected SSBs of a cell remains detectable in terms of signal quality</a:t>
            </a:r>
          </a:p>
          <a:p>
            <a:pPr lvl="1"/>
            <a:r>
              <a:rPr lang="en-GB" dirty="0"/>
              <a:t>T331 status – specifically and “timer is not expired”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1610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Cell edge conditions and EMR.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64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On measurement requirements for LTE inter-RAT EMR carriers:</a:t>
            </a:r>
          </a:p>
          <a:p>
            <a:pPr lvl="1"/>
            <a:r>
              <a:rPr lang="en-GB" dirty="0"/>
              <a:t>RAN4 use existing cell detection, measurement period and accuracy of cell re-selection for NR inter-RAT measurements for EMR measurements for overlapping carriers</a:t>
            </a:r>
          </a:p>
          <a:p>
            <a:r>
              <a:rPr lang="en-GB" dirty="0"/>
              <a:t>Number of LTE EMR carriers:</a:t>
            </a:r>
          </a:p>
          <a:p>
            <a:pPr lvl="1"/>
            <a:r>
              <a:rPr lang="en-GB" dirty="0"/>
              <a:t>The number of LTE EMR inter-frequency carriers remain unchanged compared to Rel-15</a:t>
            </a:r>
          </a:p>
          <a:p>
            <a:r>
              <a:rPr lang="en-GB" dirty="0"/>
              <a:t>Cell detected status:</a:t>
            </a:r>
          </a:p>
          <a:p>
            <a:pPr lvl="1"/>
            <a:r>
              <a:rPr lang="en-GB" dirty="0"/>
              <a:t>Agreement: Define cell detected status based on LTE baseline and on:</a:t>
            </a:r>
          </a:p>
          <a:p>
            <a:pPr lvl="1"/>
            <a:r>
              <a:rPr lang="en-GB" dirty="0"/>
              <a:t>The detected cell is on the overlapping or non-overlapping carrier (as indicated by dedicated RRC signalling or SIB), and</a:t>
            </a:r>
          </a:p>
          <a:p>
            <a:pPr lvl="1"/>
            <a:r>
              <a:rPr lang="en-GB" dirty="0"/>
              <a:t>A T331 is provided during connection release, and </a:t>
            </a:r>
          </a:p>
          <a:p>
            <a:pPr lvl="1"/>
            <a:r>
              <a:rPr lang="en-GB" dirty="0"/>
              <a:t>The carrier frequency of the detected cell and the serving cell are among the supported band combination of the UE</a:t>
            </a:r>
          </a:p>
          <a:p>
            <a:pPr lvl="2"/>
            <a:r>
              <a:rPr lang="en-GB" dirty="0"/>
              <a:t>Note: last line was already agreed in RAN4#94e meeting.</a:t>
            </a:r>
          </a:p>
        </p:txBody>
      </p:sp>
    </p:spTree>
    <p:extLst>
      <p:ext uri="{BB962C8B-B14F-4D97-AF65-F5344CB8AC3E}">
        <p14:creationId xmlns:p14="http://schemas.microsoft.com/office/powerpoint/2010/main" val="3494012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On Define measurement requirements for NR inter-frequency and LTE inter-RAT EMR carriers:</a:t>
            </a:r>
          </a:p>
          <a:p>
            <a:pPr lvl="1" hangingPunct="0"/>
            <a:r>
              <a:rPr lang="en-GB" sz="2600" dirty="0"/>
              <a:t>Cell detection, measurement period and accuracy of cell re-selection for NR inter-RAT measurements for EMR measurements for non-overlapping carriers</a:t>
            </a:r>
          </a:p>
          <a:p>
            <a:pPr lvl="1" hangingPunct="0"/>
            <a:r>
              <a:rPr lang="en-GB" sz="2600" dirty="0"/>
              <a:t>The UE beam-level measurement capability requirements for EMR:</a:t>
            </a:r>
            <a:endParaRPr lang="en-GB" sz="1800" dirty="0"/>
          </a:p>
          <a:p>
            <a:pPr lvl="2" hangingPunct="0"/>
            <a:r>
              <a:rPr lang="en-GB" sz="2200" dirty="0"/>
              <a:t>option 1: same as the number of beams in the existing inter-frequency requirements for RRC_CONNECTED state.</a:t>
            </a:r>
            <a:endParaRPr lang="en-GB" sz="15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275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Number of NR Inter-RAT carriers:</a:t>
            </a:r>
          </a:p>
          <a:p>
            <a:pPr lvl="2"/>
            <a:r>
              <a:rPr lang="en-GB" dirty="0"/>
              <a:t>Option 1:</a:t>
            </a:r>
          </a:p>
          <a:p>
            <a:pPr lvl="3"/>
            <a:r>
              <a:rPr lang="en-GB" dirty="0"/>
              <a:t>Define number of NR inter-RAT EMR carriers to measure:</a:t>
            </a:r>
          </a:p>
          <a:p>
            <a:pPr lvl="4"/>
            <a:r>
              <a:rPr lang="en-GB" dirty="0"/>
              <a:t>option 1: 8 </a:t>
            </a:r>
          </a:p>
          <a:p>
            <a:pPr lvl="4"/>
            <a:r>
              <a:rPr lang="en-GB" dirty="0"/>
              <a:t>option 3: 1 </a:t>
            </a:r>
          </a:p>
          <a:p>
            <a:pPr lvl="4"/>
            <a:r>
              <a:rPr lang="en-GB" dirty="0"/>
              <a:t>option 2: 2</a:t>
            </a:r>
          </a:p>
          <a:p>
            <a:pPr lvl="2"/>
            <a:r>
              <a:rPr lang="en-GB" dirty="0"/>
              <a:t>Option 2:</a:t>
            </a:r>
          </a:p>
          <a:p>
            <a:pPr lvl="3"/>
            <a:r>
              <a:rPr lang="en-GB" dirty="0"/>
              <a:t>The number of reported carriers of CRS based and/or SSB based measurement in LTE IDLE/INACTIVE mode (overlapping and non-overlapping carriers) should not extend the measurement capability defined in Rel-15</a:t>
            </a:r>
          </a:p>
          <a:p>
            <a:pPr lvl="3"/>
            <a:r>
              <a:rPr lang="en-GB" dirty="0"/>
              <a:t>In LTE IDLE/INACTIVE mode DC and CA measurement, UE at least shall be able to measure N=3 carriers for EMR when UE is in cell </a:t>
            </a:r>
            <a:r>
              <a:rPr lang="en-GB" dirty="0" err="1"/>
              <a:t>center</a:t>
            </a:r>
            <a:r>
              <a:rPr lang="en-GB" dirty="0"/>
              <a:t> and UE at least shall be able to measure N=1 carriers for EMR when UE is not in cell </a:t>
            </a:r>
            <a:r>
              <a:rPr lang="en-GB" dirty="0" err="1"/>
              <a:t>center</a:t>
            </a:r>
            <a:endParaRPr lang="en-GB" dirty="0"/>
          </a:p>
          <a:p>
            <a:pPr lvl="3"/>
            <a:r>
              <a:rPr lang="en-GB" dirty="0"/>
              <a:t>Total number of overlapping + non-overlapping EMR carriers N (including LTE inter-frequency+ NR inter-RAT) </a:t>
            </a:r>
          </a:p>
          <a:p>
            <a:pPr lvl="4"/>
            <a:r>
              <a:rPr lang="en-GB" dirty="0"/>
              <a:t>N= 3, when UE is in cell </a:t>
            </a:r>
            <a:r>
              <a:rPr lang="en-GB" dirty="0" err="1"/>
              <a:t>center</a:t>
            </a:r>
            <a:endParaRPr lang="en-GB" dirty="0"/>
          </a:p>
          <a:p>
            <a:pPr lvl="4"/>
            <a:r>
              <a:rPr lang="en-GB" dirty="0"/>
              <a:t>N= 1, when UE is not in cell </a:t>
            </a:r>
            <a:r>
              <a:rPr lang="en-GB" dirty="0" err="1"/>
              <a:t>center</a:t>
            </a:r>
            <a:endParaRPr lang="en-GB" dirty="0"/>
          </a:p>
          <a:p>
            <a:pPr lvl="4" hangingPunct="0"/>
            <a:r>
              <a:rPr lang="en-GB" dirty="0"/>
              <a:t>When </a:t>
            </a:r>
            <a:r>
              <a:rPr lang="en-GB" dirty="0" err="1"/>
              <a:t>Srxlev</a:t>
            </a:r>
            <a:r>
              <a:rPr lang="en-GB" dirty="0"/>
              <a:t> &gt; </a:t>
            </a:r>
            <a:r>
              <a:rPr lang="en-GB" dirty="0" err="1"/>
              <a:t>SnonIntraSearchP</a:t>
            </a:r>
            <a:r>
              <a:rPr lang="en-GB" dirty="0"/>
              <a:t> and </a:t>
            </a:r>
            <a:r>
              <a:rPr lang="en-GB" dirty="0" err="1"/>
              <a:t>Squal</a:t>
            </a:r>
            <a:r>
              <a:rPr lang="en-GB" dirty="0"/>
              <a:t> &gt; </a:t>
            </a:r>
            <a:r>
              <a:rPr lang="en-GB" dirty="0" err="1"/>
              <a:t>SnonIntraSearchQ</a:t>
            </a:r>
            <a:r>
              <a:rPr lang="en-GB" dirty="0"/>
              <a:t>, UE measure N = X+Y carriers (total number of overlapping + non-overlapping EMR carriers N, including NR inter-frequency+ LTE inter-RAT)</a:t>
            </a:r>
          </a:p>
          <a:p>
            <a:pPr lvl="4" hangingPunct="0"/>
            <a:r>
              <a:rPr lang="en-GB" dirty="0"/>
              <a:t>When </a:t>
            </a:r>
            <a:r>
              <a:rPr lang="en-GB" dirty="0" err="1"/>
              <a:t>Srxlev</a:t>
            </a:r>
            <a:r>
              <a:rPr lang="en-GB" dirty="0"/>
              <a:t> ≤ </a:t>
            </a:r>
            <a:r>
              <a:rPr lang="en-GB" dirty="0" err="1"/>
              <a:t>SnonIntraSearchP</a:t>
            </a:r>
            <a:r>
              <a:rPr lang="en-GB" dirty="0"/>
              <a:t> or </a:t>
            </a:r>
            <a:r>
              <a:rPr lang="en-GB" dirty="0" err="1"/>
              <a:t>Squal</a:t>
            </a:r>
            <a:r>
              <a:rPr lang="en-GB" dirty="0"/>
              <a:t> ≤ </a:t>
            </a:r>
            <a:r>
              <a:rPr lang="en-GB" dirty="0" err="1"/>
              <a:t>SnonIntraSearchQ</a:t>
            </a:r>
            <a:r>
              <a:rPr lang="en-GB" dirty="0"/>
              <a:t>, UE measure N = X carriers (total number of overlapping + non-overlapping EMR carriers N, including NR inter-frequency+ LTE inter-RAT) </a:t>
            </a:r>
          </a:p>
          <a:p>
            <a:pPr lvl="4" hangingPunct="0"/>
            <a:r>
              <a:rPr lang="en-GB" dirty="0"/>
              <a:t>Where Y&gt;0.</a:t>
            </a:r>
          </a:p>
          <a:p>
            <a:pPr lvl="2" hangingPunct="0"/>
            <a:r>
              <a:rPr lang="en-GB" dirty="0"/>
              <a:t>Others not precluded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080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GB" dirty="0"/>
              <a:t>Cell detected status</a:t>
            </a:r>
          </a:p>
          <a:p>
            <a:pPr lvl="1"/>
            <a:r>
              <a:rPr lang="en-GB" dirty="0"/>
              <a:t>discussed further:</a:t>
            </a:r>
          </a:p>
          <a:p>
            <a:pPr lvl="2" hangingPunct="0"/>
            <a:r>
              <a:rPr lang="en-GB" dirty="0"/>
              <a:t>The detected cell remains detectable in terms of signal quality</a:t>
            </a:r>
          </a:p>
          <a:p>
            <a:pPr lvl="2" hangingPunct="0"/>
            <a:r>
              <a:rPr lang="en-GB" dirty="0"/>
              <a:t>The detected SSBs of a cell remains detectable in terms of signal quality</a:t>
            </a:r>
          </a:p>
          <a:p>
            <a:pPr lvl="2" hangingPunct="0"/>
            <a:r>
              <a:rPr lang="en-GB" dirty="0"/>
              <a:t>T331 status – specifically </a:t>
            </a:r>
            <a:r>
              <a:rPr lang="en-US" dirty="0"/>
              <a:t>and “</a:t>
            </a:r>
            <a:r>
              <a:rPr lang="en-US" b="1" dirty="0"/>
              <a:t>timer is not expired</a:t>
            </a:r>
            <a:r>
              <a:rPr lang="en-US" dirty="0"/>
              <a:t>”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050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RAN4#94-e-bis E-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dicussion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en-GB" dirty="0"/>
              <a:t>Multi-RAT Dual-Connectivity and Carrier Aggregation enhancements [</a:t>
            </a:r>
            <a:r>
              <a:rPr lang="en-GB" dirty="0" err="1"/>
              <a:t>LTE_NR_DC_CA_enh</a:t>
            </a:r>
            <a:r>
              <a:rPr lang="en-GB" dirty="0"/>
              <a:t>] continued</a:t>
            </a:r>
            <a:r>
              <a:rPr lang="fi-FI" dirty="0"/>
              <a:t>.</a:t>
            </a:r>
          </a:p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round</a:t>
            </a:r>
            <a:r>
              <a:rPr lang="fi-FI" dirty="0"/>
              <a:t> 1 </a:t>
            </a:r>
            <a:r>
              <a:rPr lang="fi-FI" dirty="0" err="1"/>
              <a:t>discussion</a:t>
            </a:r>
            <a:r>
              <a:rPr lang="fi-FI" dirty="0"/>
              <a:t> is </a:t>
            </a:r>
            <a:r>
              <a:rPr lang="fi-FI" dirty="0" err="1"/>
              <a:t>captured</a:t>
            </a:r>
            <a:r>
              <a:rPr lang="fi-FI" dirty="0"/>
              <a:t> in R4-2005244.</a:t>
            </a:r>
          </a:p>
          <a:p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and </a:t>
            </a:r>
            <a:r>
              <a:rPr lang="fi-FI" dirty="0" err="1"/>
              <a:t>round</a:t>
            </a:r>
            <a:r>
              <a:rPr lang="fi-FI" dirty="0"/>
              <a:t> 2 </a:t>
            </a:r>
            <a:r>
              <a:rPr lang="fi-FI" dirty="0" err="1"/>
              <a:t>discussions</a:t>
            </a:r>
            <a:r>
              <a:rPr lang="fi-FI" dirty="0"/>
              <a:t> (R4-2005396) a </a:t>
            </a:r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agreements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reached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</a:t>
            </a:r>
          </a:p>
          <a:p>
            <a:r>
              <a:rPr lang="fi-FI" dirty="0" err="1"/>
              <a:t>Additionally</a:t>
            </a:r>
            <a:r>
              <a:rPr lang="fi-FI" dirty="0"/>
              <a:t> a </a:t>
            </a:r>
            <a:r>
              <a:rPr lang="fi-FI" dirty="0" err="1"/>
              <a:t>number</a:t>
            </a:r>
            <a:r>
              <a:rPr lang="fi-FI" dirty="0"/>
              <a:t> of open </a:t>
            </a:r>
            <a:r>
              <a:rPr lang="fi-FI" dirty="0" err="1"/>
              <a:t>issue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identified</a:t>
            </a:r>
            <a:r>
              <a:rPr lang="fi-FI" dirty="0"/>
              <a:t> and </a:t>
            </a:r>
            <a:r>
              <a:rPr lang="fi-FI" dirty="0" err="1"/>
              <a:t>listed</a:t>
            </a:r>
            <a:r>
              <a:rPr lang="fi-FI" dirty="0"/>
              <a:t>. </a:t>
            </a:r>
            <a:r>
              <a:rPr lang="fi-FI" dirty="0" err="1"/>
              <a:t>These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listed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WF.</a:t>
            </a:r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 for NR EMR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3508" y="948655"/>
            <a:ext cx="885698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GB" sz="2800" dirty="0"/>
              <a:t>Actively measured condition (sub-topic 1-1)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GB" sz="2400" dirty="0"/>
              <a:t>At least following conditions apply for an actively measured EMR carrier: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T331 timer is running.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Serving cell is in the validity area.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Serving cell support EMR.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The EMR carrier and the serving cell carrier are among the supported band combination of the UE 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GB" sz="2400" dirty="0"/>
              <a:t>RAN4 will follow RAN2 agreement ‘</a:t>
            </a:r>
            <a:r>
              <a:rPr lang="en-GB" sz="1600" i="1" dirty="0"/>
              <a:t>The fields s-</a:t>
            </a:r>
            <a:r>
              <a:rPr lang="en-GB" sz="1600" i="1" dirty="0" err="1"/>
              <a:t>NonIntraSearchP</a:t>
            </a:r>
            <a:r>
              <a:rPr lang="en-GB" sz="1600" i="1" dirty="0"/>
              <a:t> and s-</a:t>
            </a:r>
            <a:r>
              <a:rPr lang="en-GB" sz="1600" i="1" dirty="0" err="1"/>
              <a:t>NonIntraSearchQ</a:t>
            </a:r>
            <a:r>
              <a:rPr lang="en-GB" sz="1600" i="1" dirty="0"/>
              <a:t> in SIB2 do not affect the idle/inactive UE measurement procedures</a:t>
            </a:r>
            <a:r>
              <a:rPr lang="en-GB" sz="2400" dirty="0"/>
              <a:t>’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2400" dirty="0"/>
              <a:t>UE measures </a:t>
            </a:r>
            <a:r>
              <a:rPr lang="en-GB" sz="2400" dirty="0"/>
              <a:t>EMR carriers irrespectively of configured search thresholds (aligned with LTE principle)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818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GB" dirty="0"/>
              <a:t>Definition of overlapping and non-overlapping (sub-topic 1-2)</a:t>
            </a:r>
          </a:p>
          <a:p>
            <a:pPr lvl="2"/>
            <a:r>
              <a:rPr lang="en-GB" dirty="0"/>
              <a:t>An overlapping carrier is a carrier which the UE is actively measuring for EMR and mobility.</a:t>
            </a:r>
          </a:p>
          <a:p>
            <a:pPr lvl="2"/>
            <a:r>
              <a:rPr lang="en-GB" dirty="0"/>
              <a:t>A non-overlapping carrier is a carrier which the UE is actively measuring for EMR.</a:t>
            </a:r>
          </a:p>
          <a:p>
            <a:pPr lvl="1"/>
            <a:r>
              <a:rPr lang="en-GB" dirty="0"/>
              <a:t>Note: </a:t>
            </a:r>
            <a:r>
              <a:rPr lang="en-US" dirty="0"/>
              <a:t>overlapping and overlapping carrier relates to a carrier configured for EMR.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688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GB" dirty="0"/>
              <a:t>Define measurement requirements for NR inter-frequency and LTE inter-RAT EMR carriers (sub-topic 1-3)</a:t>
            </a:r>
          </a:p>
          <a:p>
            <a:pPr lvl="1"/>
            <a:r>
              <a:rPr lang="en-GB" dirty="0"/>
              <a:t>All companies support the following principle with some additional modifications:</a:t>
            </a:r>
          </a:p>
          <a:p>
            <a:pPr lvl="2"/>
            <a:r>
              <a:rPr lang="en-GB" dirty="0"/>
              <a:t>NR inter-frequency EMR measurement requirements on an overlapping NR EMR carrier follow existing NR inter-frequency measurements.</a:t>
            </a:r>
          </a:p>
          <a:p>
            <a:pPr lvl="2"/>
            <a:r>
              <a:rPr lang="en-GB" dirty="0"/>
              <a:t>LTE inter-RAT EMR measurement requirements on an overlapping LTE EMR carrier follow existing LTE inter-RAT measurements.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646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GB" dirty="0"/>
              <a:t>Defining the number of EMR carriers (sub-topic 1-4)</a:t>
            </a:r>
          </a:p>
          <a:p>
            <a:pPr lvl="1"/>
            <a:r>
              <a:rPr lang="en-US" dirty="0"/>
              <a:t>if N&gt;14:</a:t>
            </a:r>
            <a:endParaRPr lang="en-GB" dirty="0"/>
          </a:p>
          <a:p>
            <a:pPr lvl="2"/>
            <a:r>
              <a:rPr lang="en-US" dirty="0"/>
              <a:t>Option 1: no RAN4 requirements defined (UE implementation)</a:t>
            </a:r>
            <a:endParaRPr lang="en-GB" dirty="0"/>
          </a:p>
          <a:p>
            <a:pPr lvl="1"/>
            <a:r>
              <a:rPr lang="en-US" dirty="0"/>
              <a:t>Agreement:</a:t>
            </a:r>
            <a:endParaRPr lang="en-GB" dirty="0"/>
          </a:p>
          <a:p>
            <a:pPr lvl="2"/>
            <a:r>
              <a:rPr lang="en-US" dirty="0"/>
              <a:t>Total number of carriers that the UE needs to measure for cell reselection and EMR (overlapping or not overlapping), including NR and LTE carriers, cannot exceed Rel-15 UE capability (as defined in 38.133, section 4.2.2.1)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530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GB" dirty="0"/>
              <a:t>Conditions when UE is required to perform measurements for EMR (sub-topic 1-7)</a:t>
            </a:r>
          </a:p>
          <a:p>
            <a:pPr lvl="1"/>
            <a:r>
              <a:rPr lang="en-GB" dirty="0"/>
              <a:t>RAN4 at least defines UE EMR requirements for EMR carriers while T331 timer is active</a:t>
            </a:r>
          </a:p>
          <a:p>
            <a:pPr lvl="1"/>
            <a:r>
              <a:rPr lang="en-GB" dirty="0"/>
              <a:t>RAN4 not to define different or additional UE behaviour than what RAN2 has defined related to EMR measurement at cell change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6027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Cell detected status (sub-topic 1-5)</a:t>
            </a:r>
          </a:p>
          <a:p>
            <a:pPr lvl="0"/>
            <a:r>
              <a:rPr lang="en-US" dirty="0"/>
              <a:t>Define cell detected status based on LTE baseline and on:</a:t>
            </a:r>
            <a:endParaRPr lang="en-GB" dirty="0"/>
          </a:p>
          <a:p>
            <a:pPr lvl="1" fontAlgn="base" hangingPunct="0"/>
            <a:r>
              <a:rPr lang="en-US" dirty="0"/>
              <a:t>The detected cell is on the overlapping or non-overlapping carrier (as indicated by dedicated RRC </a:t>
            </a:r>
            <a:r>
              <a:rPr lang="en-US" dirty="0" err="1"/>
              <a:t>signalling</a:t>
            </a:r>
            <a:r>
              <a:rPr lang="en-US" dirty="0"/>
              <a:t> or SIB), and</a:t>
            </a:r>
            <a:endParaRPr lang="en-GB" dirty="0"/>
          </a:p>
          <a:p>
            <a:pPr lvl="1" fontAlgn="base" hangingPunct="0"/>
            <a:r>
              <a:rPr lang="en-US" dirty="0"/>
              <a:t>A T331 is provided during connection release, and </a:t>
            </a:r>
            <a:endParaRPr lang="en-GB" dirty="0"/>
          </a:p>
          <a:p>
            <a:pPr lvl="1"/>
            <a:r>
              <a:rPr lang="en-US" dirty="0"/>
              <a:t>The carrier frequency of the detected cell and the serving cell are among the supported band combination of the UE</a:t>
            </a:r>
            <a:endParaRPr lang="en-GB" dirty="0"/>
          </a:p>
          <a:p>
            <a:pPr marL="0" indent="0">
              <a:buNone/>
            </a:pPr>
            <a:r>
              <a:rPr lang="en-GB" sz="1900" dirty="0"/>
              <a:t>Note: last line (removed by Ericsson was already agreed in last meeting R4-2002334).</a:t>
            </a:r>
          </a:p>
          <a:p>
            <a:pPr lvl="1"/>
            <a:r>
              <a:rPr lang="en-GB" sz="2200" dirty="0"/>
              <a:t>Following was already agreed in RAN494e:</a:t>
            </a:r>
          </a:p>
          <a:p>
            <a:pPr lvl="2"/>
            <a:r>
              <a:rPr lang="en-GB" sz="1900" dirty="0"/>
              <a:t>RAN4 follow RAN2 and captures that the UE performs the idle measurement for the frequencies in configured frequency list only when the UE support CA or MR-DC between the frequency and the serving frequency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20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measurement requirements for NR inter-frequency and LTE inter-RAT EMR carrier:</a:t>
            </a:r>
          </a:p>
          <a:p>
            <a:pPr lvl="1"/>
            <a:r>
              <a:rPr lang="en-GB" dirty="0"/>
              <a:t>Definition on UE measurement capability to support beam-level measurements for EMR.</a:t>
            </a:r>
          </a:p>
          <a:p>
            <a:pPr lvl="1"/>
            <a:r>
              <a:rPr lang="en-GB" dirty="0"/>
              <a:t>Detailed beam level measurement capability requirements:</a:t>
            </a:r>
          </a:p>
          <a:p>
            <a:pPr lvl="2"/>
            <a:r>
              <a:rPr lang="en-GB" dirty="0"/>
              <a:t>option 1: same as the number of beams in the existing inter-frequency requirements for RRC_CONNECTED state</a:t>
            </a:r>
          </a:p>
          <a:p>
            <a:pPr lvl="2"/>
            <a:r>
              <a:rPr lang="en-GB" dirty="0"/>
              <a:t>option 2: other?</a:t>
            </a:r>
          </a:p>
          <a:p>
            <a:pPr lvl="1"/>
            <a:r>
              <a:rPr lang="en-GB" dirty="0"/>
              <a:t>NR inter-frequency EMR measurement requirements on a non-overlapping carrier</a:t>
            </a:r>
          </a:p>
          <a:p>
            <a:pPr lvl="3"/>
            <a:r>
              <a:rPr lang="en-GB" dirty="0"/>
              <a:t>Consider FR1 and FR2 aspects</a:t>
            </a:r>
          </a:p>
          <a:p>
            <a:pPr lvl="2"/>
            <a:r>
              <a:rPr lang="en-GB" dirty="0"/>
              <a:t>LTE inter-RAT EMR measurement requirements on a non-overlapping carrier</a:t>
            </a:r>
          </a:p>
          <a:p>
            <a:pPr lvl="1"/>
            <a:r>
              <a:rPr lang="en-GB" dirty="0"/>
              <a:t>Measurement requirements for non-overlapping carriers.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9248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3" ma:contentTypeDescription="Create a new document." ma:contentTypeScope="" ma:versionID="7e548c8cdd0357e06c534ca68441a5c4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54a6102fea36c9cdd893475d9dee3603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B0778C-070E-4AED-A88F-7BB11CEF456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95BECB53-CA80-4F23-A2DD-AF47BC92F85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E53020C-F51C-4AE6-9AC7-11BA99C912D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B55BE2B-8BAF-4366-B255-EC1438ECA831}">
  <ds:schemaRefs>
    <ds:schemaRef ds:uri="http://purl.org/dc/terms/"/>
    <ds:schemaRef ds:uri="http://schemas.microsoft.com/office/2006/documentManagement/types"/>
    <ds:schemaRef ds:uri="71c5aaf6-e6ce-465b-b873-5148d2a4c105"/>
    <ds:schemaRef ds:uri="http://purl.org/dc/elements/1.1/"/>
    <ds:schemaRef ds:uri="28d22441-8343-43f8-ac6d-b59b0fa8fca6"/>
    <ds:schemaRef ds:uri="http://schemas.openxmlformats.org/package/2006/metadata/core-properties"/>
    <ds:schemaRef ds:uri="http://schemas.microsoft.com/office/infopath/2007/PartnerControls"/>
    <ds:schemaRef ds:uri="55ae6c15-9962-46ae-a768-8deca3649a6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9FCD93B0-E260-4E3E-B6D5-C5CB908B7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11884</TotalTime>
  <Words>1314</Words>
  <Application>Microsoft Office PowerPoint</Application>
  <PresentationFormat>On-screen Show (4:3)</PresentationFormat>
  <Paragraphs>116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テーマ</vt:lpstr>
      <vt:lpstr>WF on MR-DC RRM requirements</vt:lpstr>
      <vt:lpstr>Background</vt:lpstr>
      <vt:lpstr>Agreements for NR EMR</vt:lpstr>
      <vt:lpstr>Agreements for NR EMR</vt:lpstr>
      <vt:lpstr>Agreements for NR EMR</vt:lpstr>
      <vt:lpstr>Agreements for NR EMR</vt:lpstr>
      <vt:lpstr>Agreements for NR EMR</vt:lpstr>
      <vt:lpstr>Agreements for NR EMR</vt:lpstr>
      <vt:lpstr>WF for NR EMR</vt:lpstr>
      <vt:lpstr>WF for NR EMR</vt:lpstr>
      <vt:lpstr>WF for NR EMR</vt:lpstr>
      <vt:lpstr>WF for NR EMR</vt:lpstr>
      <vt:lpstr>WF for NR EMR</vt:lpstr>
      <vt:lpstr>Agreements LTE EMR Rel-16</vt:lpstr>
      <vt:lpstr>WF for LTE EMR Rel-16</vt:lpstr>
      <vt:lpstr>WF for LTE EMR Rel-16</vt:lpstr>
      <vt:lpstr>WF for LTE EMR Rel-16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Moderator (Nokia)</cp:lastModifiedBy>
  <cp:revision>502</cp:revision>
  <dcterms:created xsi:type="dcterms:W3CDTF">2017-01-18T16:32:26Z</dcterms:created>
  <dcterms:modified xsi:type="dcterms:W3CDTF">2020-04-29T18:38:47Z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0x0101002779548D02695F479F904726726C80A8</vt:lpwstr>
  </property>
</Properties>
</file>