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D4E13-86B1-4A97-9E48-1B4E9B290F21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ABC0-5F95-4298-BEF1-A556811D8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2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5CD7-F537-4543-8988-A931C3DA9D48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91A1-BB9D-4A50-B61C-88888ECB8248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4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F6B-B18E-42A7-9BB2-AE5D44267EA1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92C-2B48-4CF6-8EFB-ECE1A26D90F6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2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0048-32A9-4408-B5D3-E5CDB5C29D31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8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DB1C-2CF5-4EA1-8455-3B5437CE9168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6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2A8D-8BAC-44F8-9136-F640EC44DED9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9796-194F-40F4-8E58-206B8D1FB2FD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7EDD-EF31-47CE-92D9-547EBD12329D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E274-49CD-4EFB-8A99-1EB1A38683F8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4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6C7B-0E96-41B0-8B63-4891026DC1D0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8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660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432515"/>
            <a:ext cx="10515600" cy="52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863B-D6D7-4DF4-B35D-511616C090CD}" type="datetime1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6094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[Draft]</a:t>
            </a:r>
            <a:r>
              <a:rPr lang="en-US" altLang="ja-JP" dirty="0" smtClean="0"/>
              <a:t> Way </a:t>
            </a:r>
            <a:r>
              <a:rPr lang="en-US" altLang="ja-JP" dirty="0"/>
              <a:t>forward on UE  FR1 CA power imbalance requirements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27534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NTT DOCOMO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7649" y="239282"/>
            <a:ext cx="5331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3GPP TSG-RAN WG4 Meeting #</a:t>
            </a:r>
            <a:r>
              <a:rPr lang="en-US" altLang="ja-JP" dirty="0" smtClean="0"/>
              <a:t>94-e</a:t>
            </a:r>
            <a:endParaRPr lang="en-US" altLang="ja-JP" dirty="0"/>
          </a:p>
          <a:p>
            <a:r>
              <a:rPr lang="en-US" altLang="ja-JP" dirty="0"/>
              <a:t>Electronic Meeting, February 24 – March 6, </a:t>
            </a:r>
            <a:r>
              <a:rPr lang="en-US" altLang="ja-JP" dirty="0" smtClean="0"/>
              <a:t>2020</a:t>
            </a:r>
          </a:p>
          <a:p>
            <a:r>
              <a:rPr lang="en-US" altLang="ja-JP" dirty="0" smtClean="0"/>
              <a:t>RAN4#94e_#95_NR_perf_enh_Demod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54056" y="23928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dirty="0"/>
              <a:t>R4-2002396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 lnSpcReduction="10000"/>
          </a:bodyPr>
          <a:lstStyle/>
          <a:p>
            <a:r>
              <a:rPr lang="en-US" altLang="ja-JP" sz="1800" dirty="0" smtClean="0">
                <a:latin typeface="+mj-ea"/>
                <a:ea typeface="+mj-ea"/>
              </a:rPr>
              <a:t>For power imbalance CA test(s), followings are applied: </a:t>
            </a:r>
          </a:p>
          <a:p>
            <a:pPr lvl="1"/>
            <a:r>
              <a:rPr lang="en-US" altLang="ja-JP" sz="1400" dirty="0" smtClean="0">
                <a:latin typeface="+mj-ea"/>
                <a:ea typeface="+mj-ea"/>
              </a:rPr>
              <a:t>Reference testing point: 85% of maximum throughput </a:t>
            </a:r>
          </a:p>
          <a:p>
            <a:pPr lvl="1"/>
            <a:r>
              <a:rPr lang="en-US" altLang="ja-JP" sz="1400" dirty="0" smtClean="0">
                <a:latin typeface="+mj-ea"/>
                <a:ea typeface="+mj-ea"/>
              </a:rPr>
              <a:t>Measurement cell: Weaker power cell only</a:t>
            </a:r>
          </a:p>
          <a:p>
            <a:pPr lvl="1"/>
            <a:r>
              <a:rPr lang="en-US" altLang="ja-JP" sz="1400" dirty="0" smtClean="0">
                <a:latin typeface="+mj-ea"/>
                <a:ea typeface="+mj-ea"/>
              </a:rPr>
              <a:t>CBW</a:t>
            </a:r>
          </a:p>
          <a:p>
            <a:pPr lvl="2"/>
            <a:r>
              <a:rPr lang="en-GB" altLang="ja-JP" sz="1200" dirty="0"/>
              <a:t>Option 1: Specify the following CA configurations. FFS necessity of further down </a:t>
            </a:r>
            <a:r>
              <a:rPr lang="en-GB" altLang="ja-JP" sz="1200" dirty="0" smtClean="0"/>
              <a:t>selection</a:t>
            </a:r>
            <a:endParaRPr lang="ja-JP" altLang="ja-JP" sz="1200" dirty="0"/>
          </a:p>
          <a:p>
            <a:pPr lvl="3"/>
            <a:r>
              <a:rPr lang="en-US" altLang="ja-JP" sz="1200" dirty="0"/>
              <a:t>50+60, 50+80, 50+100, 60+60, 60+80, 60+100, 80+80 and 80+100 MHz</a:t>
            </a:r>
            <a:endParaRPr lang="ja-JP" altLang="ja-JP" sz="1200" dirty="0"/>
          </a:p>
          <a:p>
            <a:pPr lvl="3"/>
            <a:r>
              <a:rPr lang="en-US" altLang="ja-JP" sz="1200" dirty="0"/>
              <a:t>Further discuss after Rel-16 core spec is finalized.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2: Define requirements for 5+5 MHz bandwidth for FDD+FDD CA, 10+10 MHz bandwidth for TDD+TDD CA, with the following test </a:t>
            </a:r>
            <a:r>
              <a:rPr lang="en-GB" altLang="ja-JP" sz="1200" dirty="0" smtClean="0"/>
              <a:t>applicability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 is done for any one of the supported bandwidth combination, by using performance requirement for 5+5 MHz FDD+FDD CA or 10+10 MHz TDD+TDD CA.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tested PRBs shall be placed in the highest part for the CC with lower carrier frequency, and placed in the lowest part for the CC with higher carrier frequency.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3: Further discuss one of the following options for CBW combinations selection for NR CA requirements with power </a:t>
            </a:r>
            <a:r>
              <a:rPr lang="en-GB" altLang="ja-JP" sz="1200" dirty="0" smtClean="0"/>
              <a:t>imbalance</a:t>
            </a:r>
            <a:endParaRPr lang="ja-JP" altLang="ja-JP" sz="1200" dirty="0"/>
          </a:p>
          <a:p>
            <a:pPr lvl="3"/>
            <a:r>
              <a:rPr lang="en-US" altLang="ja-JP" sz="1200" dirty="0"/>
              <a:t>Option 3A: Choose one or several fixed CBW combination(s)</a:t>
            </a:r>
            <a:endParaRPr lang="ja-JP" altLang="ja-JP" sz="1200" dirty="0"/>
          </a:p>
          <a:p>
            <a:pPr lvl="3"/>
            <a:r>
              <a:rPr lang="en-US" altLang="ja-JP" sz="1200" dirty="0"/>
              <a:t>Option 3B: Define generic methodology for selection of CBW combination among all CBW combinations in supported CA configurations. </a:t>
            </a:r>
            <a:endParaRPr lang="en-US" altLang="ja-JP" sz="1200" dirty="0" smtClean="0"/>
          </a:p>
          <a:p>
            <a:pPr lvl="2"/>
            <a:r>
              <a:rPr lang="en-US" altLang="ja-JP" sz="1200" dirty="0" smtClean="0"/>
              <a:t>Other </a:t>
            </a:r>
            <a:r>
              <a:rPr lang="en-US" altLang="ja-JP" sz="1200" dirty="0"/>
              <a:t>options are not </a:t>
            </a:r>
            <a:r>
              <a:rPr lang="en-US" altLang="ja-JP" sz="1200" dirty="0" smtClean="0"/>
              <a:t>precluded</a:t>
            </a:r>
          </a:p>
          <a:p>
            <a:pPr lvl="1"/>
            <a:r>
              <a:rPr lang="en-US" altLang="ja-JP" sz="1400" dirty="0"/>
              <a:t>PDSCH RB </a:t>
            </a:r>
            <a:r>
              <a:rPr lang="en-US" altLang="ja-JP" sz="1400" dirty="0" smtClean="0"/>
              <a:t>allocation</a:t>
            </a:r>
          </a:p>
          <a:p>
            <a:pPr lvl="2"/>
            <a:r>
              <a:rPr lang="en-GB" altLang="ja-JP" sz="1200" dirty="0" smtClean="0"/>
              <a:t>Option 1: Full allocation</a:t>
            </a:r>
            <a:endParaRPr lang="ja-JP" altLang="ja-JP" sz="1200" dirty="0" smtClean="0"/>
          </a:p>
          <a:p>
            <a:pPr lvl="2"/>
            <a:r>
              <a:rPr lang="en-GB" altLang="ja-JP" sz="1200" dirty="0" smtClean="0"/>
              <a:t>Option 2: 25 PRBs for 15kHz FDD, 24 PRBs for 30kHz TDD</a:t>
            </a:r>
            <a:endParaRPr lang="ja-JP" altLang="ja-JP" sz="1200" dirty="0" smtClean="0"/>
          </a:p>
          <a:p>
            <a:pPr lvl="3"/>
            <a:r>
              <a:rPr lang="en-US" altLang="ja-JP" sz="1200" dirty="0" smtClean="0"/>
              <a:t>There are 25 PRBs for 5MHz CBW with 15kHz SCS, </a:t>
            </a:r>
          </a:p>
          <a:p>
            <a:pPr marL="1371600" lvl="3" indent="0">
              <a:buNone/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and 24 PRBs for 10MHz CBW with 30kHz SCS</a:t>
            </a:r>
            <a:endParaRPr lang="ja-JP" altLang="ja-JP" sz="1200" dirty="0" smtClean="0"/>
          </a:p>
          <a:p>
            <a:pPr lvl="2"/>
            <a:r>
              <a:rPr lang="en-GB" altLang="ja-JP" sz="1200" dirty="0" smtClean="0"/>
              <a:t>Other options are not precluded</a:t>
            </a:r>
            <a:endParaRPr lang="ja-JP" altLang="ja-JP" sz="1200" dirty="0" smtClean="0"/>
          </a:p>
          <a:p>
            <a:pPr lvl="1"/>
            <a:endParaRPr lang="ja-JP" altLang="ja-JP" sz="1400" dirty="0" smtClean="0"/>
          </a:p>
          <a:p>
            <a:pPr lvl="2"/>
            <a:endParaRPr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434" y="4877952"/>
            <a:ext cx="3833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204953" y="6036508"/>
            <a:ext cx="27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(For information) CBW Option2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319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/>
          </a:bodyPr>
          <a:lstStyle/>
          <a:p>
            <a:pPr lvl="0"/>
            <a:r>
              <a:rPr lang="ja-JP" altLang="ja-JP" sz="1800" dirty="0"/>
              <a:t>Whether</a:t>
            </a:r>
            <a:r>
              <a:rPr lang="en-GB" altLang="ja-JP" sz="1800" dirty="0"/>
              <a:t> to define power imbalance requirement for FR1</a:t>
            </a:r>
            <a:r>
              <a:rPr lang="en-GB" altLang="ja-JP" sz="1800" b="1" dirty="0"/>
              <a:t> </a:t>
            </a:r>
            <a:r>
              <a:rPr lang="en-GB" altLang="ja-JP" sz="1800" dirty="0"/>
              <a:t>intra-band EN-DC</a:t>
            </a:r>
            <a:endParaRPr lang="ja-JP" altLang="ja-JP" sz="1800" dirty="0"/>
          </a:p>
          <a:p>
            <a:pPr lvl="1"/>
            <a:r>
              <a:rPr lang="en-GB" altLang="ja-JP" sz="1200" dirty="0"/>
              <a:t>Option 1: Yes. Power imbalance requirement should be introduced to ensure correct UE implementation in intra-band contiguous and non-contiguous EN-DC scenario in FR1. </a:t>
            </a:r>
            <a:endParaRPr lang="ja-JP" altLang="ja-JP" sz="1200" dirty="0"/>
          </a:p>
          <a:p>
            <a:pPr lvl="2"/>
            <a:r>
              <a:rPr lang="en-US" altLang="ja-JP" sz="1200" dirty="0"/>
              <a:t>NR carrier has lower power of 6dB than LTE carrier, and only throughput NR carrier is tested.</a:t>
            </a:r>
            <a:endParaRPr lang="ja-JP" altLang="ja-JP" sz="1200" dirty="0"/>
          </a:p>
          <a:p>
            <a:pPr lvl="1"/>
            <a:r>
              <a:rPr lang="en-GB" altLang="ja-JP" sz="1200" dirty="0"/>
              <a:t>Option 2: No </a:t>
            </a:r>
            <a:endParaRPr lang="ja-JP" altLang="ja-JP" sz="1200" dirty="0"/>
          </a:p>
          <a:p>
            <a:pPr lvl="1"/>
            <a:r>
              <a:rPr lang="en-GB" altLang="ja-JP" sz="1200" dirty="0"/>
              <a:t>Option 3: Define requirements for intra-band contiguous EN-DC with 6dB power imbalance between LTE and NR carrier. Whether to define the requirements for intra-band non-contiguous EN-DC can be discussed further. </a:t>
            </a:r>
            <a:endParaRPr lang="ja-JP" altLang="ja-JP" sz="1200" dirty="0"/>
          </a:p>
          <a:p>
            <a:pPr lvl="2"/>
            <a:endParaRPr lang="en-US" altLang="ja-JP" sz="1400" dirty="0" smtClean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25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07615" cy="5288959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latin typeface="+mj-ea"/>
                <a:ea typeface="+mj-ea"/>
              </a:rPr>
              <a:t>For power imbalance test for FR1 intra-band contiguous NR-CA, following parameters are applied: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44945"/>
              </p:ext>
            </p:extLst>
          </p:nvPr>
        </p:nvGraphicFramePr>
        <p:xfrm>
          <a:off x="1137905" y="1795085"/>
          <a:ext cx="10467941" cy="4069080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Duplex mode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#1: FDD+FDD CA w/ 15kHz SCS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#2: TDD+TDD CA w/ 30kHz SCS (TDD pattern: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7D1S2U(S=6d4s4u);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DDDSU+DDSUU (S=10d2s2u))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0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WB; Option 2: PRBs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1+1)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0; Option 2: Symbol #0 and #1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 without external noise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02270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42785" cy="5288959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+mj-ea"/>
              </a:rPr>
              <a:t>For power imbalance test for FR1 non-contiguous EN-DC is introduced with following parameters:</a:t>
            </a:r>
            <a:endParaRPr lang="en-US" altLang="ja-JP" sz="1600" dirty="0">
              <a:latin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 smtClean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3995"/>
              </p:ext>
            </p:extLst>
          </p:nvPr>
        </p:nvGraphicFramePr>
        <p:xfrm>
          <a:off x="1137905" y="1795085"/>
          <a:ext cx="10467941" cy="4069080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Duplex mode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LTE+TDD w/ 30kHz SCS (TDD pattern: Option 1: 7D1S2UU (S=6d4s4u);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Option 2: DDDSU+DDSUU (S=10d2s2u)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0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WB; Option 2: PRBs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1+1)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0; Option 2: Symbol #0 and #1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condition without external noise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0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08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ワイド画面</PresentationFormat>
  <Paragraphs>105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2020-03-03T01:11:12Z</dcterms:created>
  <dcterms:modified xsi:type="dcterms:W3CDTF">2020-03-03T01:11:33Z</dcterms:modified>
</cp:coreProperties>
</file>