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310" r:id="rId4"/>
    <p:sldId id="311" r:id="rId5"/>
    <p:sldId id="302" r:id="rId6"/>
    <p:sldId id="304" r:id="rId7"/>
    <p:sldId id="305" r:id="rId8"/>
    <p:sldId id="306" r:id="rId9"/>
    <p:sldId id="307" r:id="rId10"/>
    <p:sldId id="308" r:id="rId11"/>
    <p:sldId id="309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0"/>
            <p14:sldId id="311"/>
            <p14:sldId id="302"/>
            <p14:sldId id="304"/>
            <p14:sldId id="305"/>
            <p14:sldId id="306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70" d="100"/>
          <a:sy n="70" d="100"/>
        </p:scale>
        <p:origin x="14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</a:t>
            </a:r>
            <a:r>
              <a:rPr lang="en-US" altLang="ja-JP" sz="4000" dirty="0" smtClean="0"/>
              <a:t>demodulation and CSI requirement for NR </a:t>
            </a:r>
            <a:r>
              <a:rPr lang="en-US" altLang="ja-JP" sz="4000" dirty="0" err="1" smtClean="0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Samsung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</a:t>
            </a:r>
            <a:r>
              <a:rPr lang="en-US" altLang="zh-CN" b="1" dirty="0" smtClean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 smtClean="0"/>
              <a:t>Agenda </a:t>
            </a:r>
            <a:r>
              <a:rPr lang="en-US" b="1" dirty="0"/>
              <a:t>item: </a:t>
            </a:r>
            <a:r>
              <a:rPr lang="en-US" b="1" dirty="0" smtClean="0"/>
              <a:t>8.11.3</a:t>
            </a:r>
            <a:endParaRPr 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 smtClean="0"/>
              <a:t>R4-200xxxx </a:t>
            </a:r>
            <a:endParaRPr lang="en-US" altLang="ja-JP" b="1" dirty="0"/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</a:t>
            </a:r>
            <a:r>
              <a:rPr lang="en-US" altLang="zh-CN" dirty="0" smtClean="0"/>
              <a:t>on full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</a:t>
            </a:r>
            <a:r>
              <a:rPr lang="en-US" altLang="zh-CN" dirty="0"/>
              <a:t>power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No performance requirement including demodulation and </a:t>
            </a:r>
            <a:r>
              <a:rPr lang="en-GB" altLang="zh-CN" dirty="0" smtClean="0"/>
              <a:t>CSI reporting for full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power uplink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12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</a:t>
            </a:r>
            <a:r>
              <a:rPr lang="en-US" altLang="zh-CN" dirty="0" smtClean="0"/>
              <a:t>of Enhancement on MU-MIMO </a:t>
            </a:r>
            <a:r>
              <a:rPr lang="en-US" altLang="zh-CN" dirty="0"/>
              <a:t>support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Define the PMI reporting requirement for Enhanced of Type II </a:t>
            </a:r>
            <a:r>
              <a:rPr lang="en-GB" altLang="zh-CN" dirty="0" smtClean="0"/>
              <a:t>Codebook</a:t>
            </a:r>
          </a:p>
          <a:p>
            <a:r>
              <a:rPr lang="en-GB" altLang="zh-CN" dirty="0" smtClean="0"/>
              <a:t>No requirement for enhanced </a:t>
            </a:r>
            <a:r>
              <a:rPr lang="en-GB" altLang="zh-CN" dirty="0"/>
              <a:t>Rel-15 Type II codebook with </a:t>
            </a:r>
            <a:r>
              <a:rPr lang="en-GB" altLang="zh-CN" dirty="0" smtClean="0"/>
              <a:t>Rank3/4?</a:t>
            </a:r>
          </a:p>
          <a:p>
            <a:r>
              <a:rPr lang="en-GB" altLang="zh-CN" dirty="0" smtClean="0"/>
              <a:t>No requirement for UCI omission in CSI enhancement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631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Test Scope of Enhancement </a:t>
            </a:r>
            <a:r>
              <a:rPr lang="en-US" altLang="zh-CN" dirty="0"/>
              <a:t>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PDSCH requirement scheduled by multi-DCI based multi-TRP/Panel transmission</a:t>
            </a:r>
          </a:p>
          <a:p>
            <a:r>
              <a:rPr lang="en-US" altLang="zh-CN" dirty="0" smtClean="0"/>
              <a:t>No PUCCH requirement for multi-PDSCH feedback</a:t>
            </a:r>
          </a:p>
          <a:p>
            <a:r>
              <a:rPr lang="en-US" altLang="zh-CN" dirty="0" smtClean="0"/>
              <a:t>No multi-PDCCH requirement for multi-TRP/Panel transmission </a:t>
            </a:r>
          </a:p>
          <a:p>
            <a:r>
              <a:rPr lang="en-US" altLang="zh-CN" dirty="0" smtClean="0"/>
              <a:t>No single-PDCCH requirement for multi-TRP/Panel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Whether to define requirement scheduled by single-DCI based multi-TRP/Panel transmission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1:  Yes (</a:t>
            </a:r>
            <a:r>
              <a:rPr lang="en-GB" altLang="zh-CN" sz="2600" dirty="0"/>
              <a:t>Samsung, Intel, QC, CMCC, DCM</a:t>
            </a:r>
            <a:r>
              <a:rPr lang="en-US" altLang="zh-CN" sz="2600" dirty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2:  No (Huawei)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956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Whether </a:t>
            </a:r>
            <a:r>
              <a:rPr lang="en-US" altLang="zh-CN" dirty="0">
                <a:solidFill>
                  <a:srgbClr val="FF0000"/>
                </a:solidFill>
              </a:rPr>
              <a:t>to define </a:t>
            </a:r>
            <a:r>
              <a:rPr lang="en-US" altLang="zh-CN" dirty="0" smtClean="0">
                <a:solidFill>
                  <a:srgbClr val="FF0000"/>
                </a:solidFill>
              </a:rPr>
              <a:t>reliability transmission based </a:t>
            </a:r>
            <a:r>
              <a:rPr lang="en-US" altLang="zh-CN" dirty="0">
                <a:solidFill>
                  <a:srgbClr val="FF0000"/>
                </a:solidFill>
              </a:rPr>
              <a:t>multi-TRP/Panel transmission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1:  </a:t>
            </a:r>
            <a:r>
              <a:rPr lang="en-GB" altLang="zh-CN" sz="2600" dirty="0" smtClean="0"/>
              <a:t>Deprioritize </a:t>
            </a:r>
            <a:r>
              <a:rPr lang="en-GB" altLang="zh-CN" sz="2600" dirty="0"/>
              <a:t>URLLC requirements with multi-TRP in NR </a:t>
            </a:r>
            <a:r>
              <a:rPr lang="en-GB" altLang="zh-CN" sz="2600" dirty="0" err="1"/>
              <a:t>eMIMO</a:t>
            </a:r>
            <a:r>
              <a:rPr lang="en-GB" altLang="zh-CN" sz="2600" dirty="0"/>
              <a:t> WI pending on the progress on performance requirements of Rel-16 URLLC </a:t>
            </a:r>
            <a:r>
              <a:rPr lang="en-GB" altLang="zh-CN" sz="2600" dirty="0" smtClean="0"/>
              <a:t>WI (</a:t>
            </a:r>
            <a:r>
              <a:rPr lang="en-GB" altLang="zh-CN" sz="2600" dirty="0"/>
              <a:t>Samsung, Huawei, Ericsson</a:t>
            </a:r>
            <a:r>
              <a:rPr lang="en-GB" altLang="zh-CN" sz="2600" dirty="0" smtClean="0"/>
              <a:t>)</a:t>
            </a:r>
            <a:endParaRPr lang="en-US" altLang="zh-CN" sz="2600" dirty="0">
              <a:solidFill>
                <a:prstClr val="black"/>
              </a:solidFill>
            </a:endParaRPr>
          </a:p>
          <a:p>
            <a:pPr lvl="1"/>
            <a:r>
              <a:rPr lang="en-US" altLang="zh-CN" sz="2600" dirty="0">
                <a:solidFill>
                  <a:srgbClr val="FF0000"/>
                </a:solidFill>
              </a:rPr>
              <a:t>Option 2:  </a:t>
            </a:r>
            <a:r>
              <a:rPr lang="en-GB" altLang="zh-CN" dirty="0" smtClean="0">
                <a:solidFill>
                  <a:srgbClr val="FF0000"/>
                </a:solidFill>
              </a:rPr>
              <a:t>Define </a:t>
            </a:r>
            <a:r>
              <a:rPr lang="en-GB" altLang="zh-CN" dirty="0">
                <a:solidFill>
                  <a:srgbClr val="FF0000"/>
                </a:solidFill>
              </a:rPr>
              <a:t>multi-TRP requirement for reliability transmission (e.g. 0.1% BLER) with URLLC </a:t>
            </a:r>
            <a:r>
              <a:rPr lang="en-GB" altLang="zh-CN" dirty="0" smtClean="0">
                <a:solidFill>
                  <a:srgbClr val="FF0000"/>
                </a:solidFill>
              </a:rPr>
              <a:t>scenario (intel?)</a:t>
            </a:r>
          </a:p>
          <a:p>
            <a:pPr lvl="1"/>
            <a:r>
              <a:rPr lang="en-GB" altLang="zh-CN" dirty="0" smtClean="0">
                <a:solidFill>
                  <a:srgbClr val="FF0000"/>
                </a:solidFill>
              </a:rPr>
              <a:t>Option3: </a:t>
            </a:r>
            <a:r>
              <a:rPr lang="en-GB" altLang="zh-CN" dirty="0">
                <a:solidFill>
                  <a:srgbClr val="FF0000"/>
                </a:solidFill>
              </a:rPr>
              <a:t>Define multi-TRP requirement for </a:t>
            </a:r>
            <a:r>
              <a:rPr lang="en-GB" altLang="zh-CN" dirty="0" err="1">
                <a:solidFill>
                  <a:srgbClr val="FF0000"/>
                </a:solidFill>
              </a:rPr>
              <a:t>eMBB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GB" altLang="zh-CN" dirty="0" smtClean="0">
                <a:solidFill>
                  <a:srgbClr val="FF0000"/>
                </a:solidFill>
              </a:rPr>
              <a:t> transmission </a:t>
            </a:r>
            <a:r>
              <a:rPr lang="en-GB" altLang="zh-CN" dirty="0">
                <a:solidFill>
                  <a:srgbClr val="FF0000"/>
                </a:solidFill>
              </a:rPr>
              <a:t>scenario (e.g,70%TP</a:t>
            </a:r>
            <a:r>
              <a:rPr lang="en-GB" altLang="zh-CN" dirty="0" smtClean="0">
                <a:solidFill>
                  <a:srgbClr val="FF0000"/>
                </a:solidFill>
              </a:rPr>
              <a:t>) (intel?)</a:t>
            </a:r>
            <a:endParaRPr lang="zh-CN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31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 beam 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92500"/>
          </a:bodyPr>
          <a:lstStyle/>
          <a:p>
            <a:r>
              <a:rPr lang="en-GB" altLang="zh-CN" dirty="0"/>
              <a:t>No performance requirement including demodulation and CSI </a:t>
            </a:r>
            <a:r>
              <a:rPr lang="en-GB" altLang="zh-CN" dirty="0" smtClean="0"/>
              <a:t>reporting for L1-SINR measurement </a:t>
            </a:r>
          </a:p>
          <a:p>
            <a:r>
              <a:rPr lang="en-GB" altLang="zh-CN" dirty="0"/>
              <a:t>No performance requirement including demodulation and CSI reporting for </a:t>
            </a:r>
            <a:r>
              <a:rPr lang="en-GB" altLang="zh-CN" dirty="0" smtClean="0"/>
              <a:t>BFR for </a:t>
            </a:r>
            <a:r>
              <a:rPr lang="en-GB" altLang="zh-CN" dirty="0" err="1" smtClean="0"/>
              <a:t>Scell</a:t>
            </a:r>
            <a:endParaRPr lang="en-GB" altLang="zh-CN" dirty="0"/>
          </a:p>
          <a:p>
            <a:r>
              <a:rPr lang="en-GB" altLang="zh-CN" dirty="0"/>
              <a:t>No performance requirement including demodulation and CSI reporting </a:t>
            </a:r>
            <a:r>
              <a:rPr lang="en-GB" altLang="zh-CN" dirty="0" smtClean="0"/>
              <a:t>for </a:t>
            </a:r>
            <a:r>
              <a:rPr lang="en-GB" altLang="zh-CN" dirty="0"/>
              <a:t>DL/UL beam indication with reduced latency and </a:t>
            </a:r>
            <a:r>
              <a:rPr lang="en-GB" altLang="zh-CN" dirty="0" smtClean="0"/>
              <a:t>overhead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3330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Whether to define PDSCH requirement based on </a:t>
            </a:r>
            <a:r>
              <a:rPr lang="en-GB" altLang="zh-CN" dirty="0"/>
              <a:t> Rel-16 </a:t>
            </a:r>
            <a:r>
              <a:rPr lang="en-GB" altLang="zh-CN" dirty="0" smtClean="0"/>
              <a:t>DMRS enhancement</a:t>
            </a:r>
          </a:p>
          <a:p>
            <a:pPr lvl="1"/>
            <a:r>
              <a:rPr lang="en-US" altLang="zh-CN" sz="2400" dirty="0" smtClean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/>
              <a:t>Define one DL test to verify receiver processing of Rel-16 DMRS enhancement</a:t>
            </a:r>
            <a:endParaRPr lang="en-US" altLang="zh-CN" sz="2400" dirty="0"/>
          </a:p>
          <a:p>
            <a:pPr lvl="2"/>
            <a:r>
              <a:rPr lang="en-GB" altLang="zh-CN" sz="2000" dirty="0" smtClean="0"/>
              <a:t>Option </a:t>
            </a:r>
            <a:r>
              <a:rPr lang="en-GB" altLang="zh-CN" sz="2000" dirty="0"/>
              <a:t>1a: </a:t>
            </a:r>
            <a:r>
              <a:rPr lang="en-GB" altLang="zh-CN" sz="2000" dirty="0" smtClean="0"/>
              <a:t>if defined, existing </a:t>
            </a:r>
            <a:r>
              <a:rPr lang="en-GB" altLang="zh-CN" sz="2000" dirty="0"/>
              <a:t>UE performance test cases can be reused or replaced with Rel-16 DMRS configuration without requirements and other test parameters </a:t>
            </a:r>
            <a:r>
              <a:rPr lang="en-GB" altLang="zh-CN" sz="2000" dirty="0" smtClean="0"/>
              <a:t>modification(Samsung)</a:t>
            </a:r>
          </a:p>
          <a:p>
            <a:pPr lvl="2"/>
            <a:r>
              <a:rPr lang="en-GB" altLang="zh-CN" sz="2000" dirty="0"/>
              <a:t>Option 1b: One new test case with test parameters </a:t>
            </a:r>
            <a:r>
              <a:rPr lang="en-GB" altLang="zh-CN" sz="2000" dirty="0" smtClean="0"/>
              <a:t>modification(intel, DCM)</a:t>
            </a:r>
            <a:endParaRPr lang="zh-CN" altLang="zh-CN" sz="2000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Not to define any new PDSCH performance requirement of Rel-16 DMRS </a:t>
            </a:r>
            <a:r>
              <a:rPr lang="en-GB" altLang="zh-CN" sz="2400" dirty="0" smtClean="0">
                <a:solidFill>
                  <a:prstClr val="black"/>
                </a:solidFill>
              </a:rPr>
              <a:t>enhancement(Huawei , Ericsson, QC)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21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PUSCH </a:t>
            </a:r>
            <a:r>
              <a:rPr lang="en-US" altLang="zh-CN" dirty="0"/>
              <a:t>requirement based on </a:t>
            </a:r>
            <a:r>
              <a:rPr lang="en-GB" altLang="zh-CN" dirty="0"/>
              <a:t> Rel-16 DMRS </a:t>
            </a:r>
            <a:r>
              <a:rPr lang="en-GB" altLang="zh-CN" dirty="0" smtClean="0"/>
              <a:t>enhancement for CP-OFDM</a:t>
            </a:r>
            <a:endParaRPr lang="en-GB" altLang="zh-CN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1: Define one UL PUSCH with CP-OFDM test to verify the receiver processing from one of existing Rel-15 PUSCH requirement. </a:t>
            </a:r>
            <a:r>
              <a:rPr lang="en-GB" altLang="zh-CN" sz="2400" dirty="0" smtClean="0">
                <a:solidFill>
                  <a:prstClr val="black"/>
                </a:solidFill>
              </a:rPr>
              <a:t>If defined, existing </a:t>
            </a:r>
            <a:r>
              <a:rPr lang="en-GB" altLang="zh-CN" sz="2400" dirty="0">
                <a:solidFill>
                  <a:prstClr val="black"/>
                </a:solidFill>
              </a:rPr>
              <a:t>PUSCH performance test cases can be reused or replaced with Rel-16 DMRS configuration without requirements and other test parameters modification (Intel, DCM)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No new PUSCH requirement with Rel-16 DMRS enhancement for CP-OFDM (Huawei, Ericsson, Samsung</a:t>
            </a:r>
            <a:r>
              <a:rPr lang="en-GB" altLang="zh-CN" sz="24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GB" altLang="zh-CN" sz="2400" dirty="0" smtClean="0">
                <a:solidFill>
                  <a:srgbClr val="FF0000"/>
                </a:solidFill>
              </a:rPr>
              <a:t>Option 3: </a:t>
            </a:r>
            <a:r>
              <a:rPr lang="en-GB" altLang="zh-CN" sz="2400" dirty="0" smtClean="0">
                <a:solidFill>
                  <a:srgbClr val="FF0000"/>
                </a:solidFill>
              </a:rPr>
              <a:t>FFS with impact of port {0,2}? (Nokia)</a:t>
            </a:r>
            <a:endParaRPr lang="zh-CN" altLang="zh-CN" sz="240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562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PUSCH </a:t>
            </a:r>
            <a:r>
              <a:rPr lang="en-US" altLang="zh-CN" dirty="0"/>
              <a:t>requirement based on </a:t>
            </a:r>
            <a:r>
              <a:rPr lang="en-GB" altLang="zh-CN" dirty="0"/>
              <a:t> Rel-16 DMRS </a:t>
            </a:r>
            <a:r>
              <a:rPr lang="en-GB" altLang="zh-CN" dirty="0" smtClean="0"/>
              <a:t>enhancement for DFT-s-OFDM</a:t>
            </a:r>
            <a:endParaRPr lang="en-GB" altLang="zh-CN" dirty="0"/>
          </a:p>
          <a:p>
            <a:pPr lvl="1">
              <a:lnSpc>
                <a:spcPct val="90000"/>
              </a:lnSpc>
            </a:pPr>
            <a:r>
              <a:rPr lang="en-GB" altLang="zh-CN" sz="2400" dirty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>
                <a:solidFill>
                  <a:prstClr val="black"/>
                </a:solidFill>
              </a:rPr>
              <a:t>No (Huawei</a:t>
            </a:r>
            <a:r>
              <a:rPr lang="en-GB" altLang="zh-CN" sz="2400" dirty="0">
                <a:solidFill>
                  <a:prstClr val="black"/>
                </a:solidFill>
              </a:rPr>
              <a:t>, Ericsson, Samsung, </a:t>
            </a:r>
            <a:r>
              <a:rPr lang="en-GB" altLang="zh-CN" sz="2400" dirty="0" smtClean="0">
                <a:solidFill>
                  <a:prstClr val="black"/>
                </a:solidFill>
              </a:rPr>
              <a:t>Intel, </a:t>
            </a:r>
            <a:r>
              <a:rPr lang="en-GB" altLang="zh-CN" sz="2400" dirty="0" smtClean="0">
                <a:solidFill>
                  <a:srgbClr val="FF0000"/>
                </a:solidFill>
              </a:rPr>
              <a:t>Nokia</a:t>
            </a:r>
            <a:r>
              <a:rPr lang="en-GB" altLang="zh-CN" sz="2400" dirty="0" smtClean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</a:t>
            </a:r>
            <a:r>
              <a:rPr lang="en-GB" altLang="zh-CN" sz="2400" dirty="0" smtClean="0">
                <a:solidFill>
                  <a:prstClr val="black"/>
                </a:solidFill>
              </a:rPr>
              <a:t>Yes </a:t>
            </a:r>
            <a:r>
              <a:rPr lang="en-GB" altLang="zh-CN" sz="2400" dirty="0">
                <a:solidFill>
                  <a:prstClr val="black"/>
                </a:solidFill>
              </a:rPr>
              <a:t>(DCM</a:t>
            </a:r>
            <a:r>
              <a:rPr lang="en-GB" altLang="zh-CN" sz="2400" dirty="0" smtClean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5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PUCCH </a:t>
            </a:r>
            <a:r>
              <a:rPr lang="en-US" altLang="zh-CN" dirty="0"/>
              <a:t>requirement based on </a:t>
            </a:r>
            <a:r>
              <a:rPr lang="en-GB" altLang="zh-CN" dirty="0" smtClean="0"/>
              <a:t>Rel-16 </a:t>
            </a:r>
            <a:r>
              <a:rPr lang="en-GB" altLang="zh-CN" dirty="0"/>
              <a:t>DMRS enhancement for DFT-s-OFDM</a:t>
            </a:r>
          </a:p>
          <a:p>
            <a:pPr lvl="1">
              <a:lnSpc>
                <a:spcPct val="90000"/>
              </a:lnSpc>
            </a:pPr>
            <a:r>
              <a:rPr lang="en-GB" altLang="zh-CN" sz="2400" dirty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>
                <a:solidFill>
                  <a:prstClr val="black"/>
                </a:solidFill>
              </a:rPr>
              <a:t>No(Huawei</a:t>
            </a:r>
            <a:r>
              <a:rPr lang="en-GB" altLang="zh-CN" sz="2400" dirty="0">
                <a:solidFill>
                  <a:prstClr val="black"/>
                </a:solidFill>
              </a:rPr>
              <a:t>, Ericsson, Samsung, </a:t>
            </a:r>
            <a:r>
              <a:rPr lang="en-GB" altLang="zh-CN" sz="2400" dirty="0" smtClean="0">
                <a:solidFill>
                  <a:prstClr val="black"/>
                </a:solidFill>
              </a:rPr>
              <a:t>Intel, </a:t>
            </a:r>
            <a:r>
              <a:rPr lang="en-GB" altLang="zh-CN" sz="2400" dirty="0" smtClean="0">
                <a:solidFill>
                  <a:srgbClr val="FF0000"/>
                </a:solidFill>
              </a:rPr>
              <a:t>Nokia</a:t>
            </a:r>
            <a:r>
              <a:rPr lang="en-GB" altLang="zh-CN" sz="2400" dirty="0" smtClean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</a:t>
            </a:r>
            <a:r>
              <a:rPr lang="en-GB" altLang="zh-CN" sz="2400" dirty="0" smtClean="0">
                <a:solidFill>
                  <a:prstClr val="black"/>
                </a:solidFill>
              </a:rPr>
              <a:t>Yes(DCM</a:t>
            </a:r>
            <a:r>
              <a:rPr lang="en-GB" altLang="zh-CN" sz="2400" dirty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396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14368</TotalTime>
  <Words>566</Words>
  <Application>Microsoft Office PowerPoint</Application>
  <PresentationFormat>全屏显示(4:3)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ＭＳ Ｐゴシック</vt:lpstr>
      <vt:lpstr>宋体</vt:lpstr>
      <vt:lpstr>Arial</vt:lpstr>
      <vt:lpstr>Calibri</vt:lpstr>
      <vt:lpstr>Office テーマ</vt:lpstr>
      <vt:lpstr>Way forward on demodulation and CSI requirement for NR eMIMO</vt:lpstr>
      <vt:lpstr>Test Scope of Enhancement on Multi-TRP/Panel transmission</vt:lpstr>
      <vt:lpstr>Test Scope of Enhancement on Multi-TRP/Panel transmission</vt:lpstr>
      <vt:lpstr>Test Scope of Enhancement on Multi-TRP/Panel transmission</vt:lpstr>
      <vt:lpstr>Test Scope of Enhancement on Multi beam operation</vt:lpstr>
      <vt:lpstr>Test Scope of Enhancement on low PAPR RS</vt:lpstr>
      <vt:lpstr>Test Scope of Enhancement on low PAPR RS</vt:lpstr>
      <vt:lpstr>Test Scope of Enhancement on low PAPR RS</vt:lpstr>
      <vt:lpstr>Test Scope of Enhancement on low PAPR RS</vt:lpstr>
      <vt:lpstr>Test Scope of Enhancement on full Tx power uplink transmission</vt:lpstr>
      <vt:lpstr>Test Scope of Enhancement on MU-MIMO support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Yunchuan Yang/Communication Standard Research Lab /SRC-Beijing/Staff Engineer/Samsung Electronics</cp:lastModifiedBy>
  <cp:revision>524</cp:revision>
  <dcterms:created xsi:type="dcterms:W3CDTF">2017-01-18T16:32:26Z</dcterms:created>
  <dcterms:modified xsi:type="dcterms:W3CDTF">2020-03-03T18:31:22Z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