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F398-85C2-4B36-87A9-0AF1038C0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72650-06F3-428A-9163-12EFEE70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E6533-936C-4552-BBE5-F8383639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5748-BC10-4EC8-8C88-2DF113FA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285F7-7C6C-4861-B670-114D7C5B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5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FEAC-21DA-4F9C-9CEF-FE2CA01C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E8753-8890-4E48-BC4E-DC0B41AB5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B20A6-D833-476F-AFC7-5A119EB1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1BD6-5012-4582-BFCB-1E2FCA35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92B2-F942-4017-BDC9-084FF65D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661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5B0FD-8487-47DB-80C0-A02968E18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14147-5C98-4EB4-9FEE-8BE42D009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F624-4DB7-49E5-AE32-3DF9D112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5E46-BAFD-4B30-ABA9-6DF7389C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95F42-4A39-4324-959B-61AF1255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5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66FC-411E-4189-9A24-3A1DBADE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053A-A2BA-4B2C-8391-9A4DEA1F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68731-043F-466D-9AD2-38FE19DA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A80AB-603F-4263-A1B2-CAB29376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8D68B-85A7-4C9E-AC95-D619CE73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3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CA6F-90D8-4E80-BAD9-E93D9330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47EF1-EAB3-4B2E-BD55-63E5E0BE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D612-7BA8-443F-AB17-4FE1008E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9A2B-84F5-4ADC-B716-4531FCA7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9625F-1645-4F5E-9701-D55B313AB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38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58E5-EE37-4122-B362-D12914A1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AAA3D-85CA-46C5-AFB8-5DA1169CE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F6BA1-2529-48CD-8EC5-BF987C846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9BC1F-7088-434E-8053-E1D4FF92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D7B67-DE27-4366-9CAA-2CB7C124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1C79E-1B88-4B7A-838E-78F8C246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82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96CF-616C-4983-A6B8-71F359D9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40A58-853D-417F-9501-F49339F1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F49D1-6AC4-4B50-AA4B-1E44C73F1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99122-689D-4E10-9DE8-685949309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24E7C-EDD5-44D4-9B40-AC97A8CCA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4F9788-653E-460D-8BA2-F4702CE5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7F82F-7BF1-4969-85D2-0FF6C23A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D9F46-60FC-4DD4-92A4-855FF557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93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37C9-20B7-4386-9288-11B4F1F2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5E212-F065-4531-974E-AB0EC6CC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B154B-01AD-4B75-AAF6-50DF6D85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1DE69-BFB4-43AD-86D0-BCAE4958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27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BF0FC-E65E-4029-9245-D6DF4749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7B612-3379-4F55-BE93-A3345E5EE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35F8E-BA46-465B-A4AC-89248B53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5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A5A3-08FC-4E40-9616-BEA461D9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FDE1F-F36B-4F71-82E9-58DBFAE8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6BFE7-C186-4A43-833D-649556636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55024-53B8-4BC8-8615-ADE527F6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B5387-F77E-4B15-8239-CBE3EA4C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0D59B-E536-4BF7-B5DD-62268B61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75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1165-206A-4637-B2D4-9FDE30B4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E1E30-FAE0-44A2-8BAE-9DE3F9669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78047-0002-4610-874C-8F79EACCA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27270-83C5-4F99-BACB-1366767A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65AF9-A222-4AFD-87E0-8F376C2A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736D3-09BB-4BCD-A5D5-95096B94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8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EFAE3-73C1-49CA-99EB-356D2C0D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6392F-07C8-4518-865B-C650EFDC0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E36C8-D754-434E-B1E2-450736F8F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75E9-C3C1-4226-951C-8BA49094519C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2F71-B874-41F7-8760-7481EDFFD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AACE9-59B6-4A9D-960A-B8D2E96CC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A26B-2D44-4692-BF2C-62F46C025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43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1EFC-DB91-4D4F-9396-BFC097AEF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Way Forward on parameters and test methodology for URLLC ultra-low BLER test</a:t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BB2F8-BEBD-419E-9FB1-4C1D3E2F4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R4-2002422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81719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EED4F-9599-48D6-AF8A-89E1D600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934C8-177B-4006-B36A-5D6C2BCA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Bandwidth for PUSCH</a:t>
            </a:r>
            <a:endParaRPr lang="sv-SE" dirty="0"/>
          </a:p>
          <a:p>
            <a:pPr lvl="1" hangingPunct="0"/>
            <a:r>
              <a:rPr lang="en-GB" dirty="0"/>
              <a:t>Option 1: 5MHz for 15k SCS, 10MHz for 30k SCS</a:t>
            </a:r>
            <a:endParaRPr lang="sv-SE" dirty="0"/>
          </a:p>
          <a:p>
            <a:pPr lvl="1" hangingPunct="0"/>
            <a:r>
              <a:rPr lang="en-GB" dirty="0"/>
              <a:t>Option 2: 10MHz for 15k SCS, 40MHz for 30k SCS</a:t>
            </a:r>
            <a:endParaRPr lang="sv-SE" dirty="0"/>
          </a:p>
          <a:p>
            <a:pPr lvl="1" hangingPunct="0"/>
            <a:r>
              <a:rPr lang="en-GB" dirty="0"/>
              <a:t>Option 3: 5/10/20MHz for 15k SCS, 10/20/40/100MHz for 30k SCS, applicability rule to ensure just one test</a:t>
            </a:r>
            <a:endParaRPr lang="sv-SE" dirty="0"/>
          </a:p>
          <a:p>
            <a:pPr lvl="1" hangingPunct="0"/>
            <a:r>
              <a:rPr lang="en-GB" dirty="0"/>
              <a:t>Option 4: Option 1+option 2 </a:t>
            </a:r>
          </a:p>
          <a:p>
            <a:pPr lvl="1" hangingPunct="0"/>
            <a:r>
              <a:rPr lang="en-GB" dirty="0"/>
              <a:t>Other options not precluded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48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#3: Test method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31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hangingPunct="0"/>
            <a:r>
              <a:rPr lang="en-US" dirty="0"/>
              <a:t>Reformulate the discussion as follows:</a:t>
            </a:r>
            <a:endParaRPr lang="sv-SE" dirty="0"/>
          </a:p>
          <a:p>
            <a:pPr lvl="2" hangingPunct="0"/>
            <a:r>
              <a:rPr lang="en-US" dirty="0"/>
              <a:t>Test requirement = SNR for 10^-5 + IM + [X]</a:t>
            </a:r>
            <a:endParaRPr lang="sv-SE" dirty="0"/>
          </a:p>
          <a:p>
            <a:pPr lvl="2" hangingPunct="0"/>
            <a:r>
              <a:rPr lang="en-US" dirty="0"/>
              <a:t>X is FFS and could be zero</a:t>
            </a:r>
            <a:endParaRPr lang="sv-SE" dirty="0"/>
          </a:p>
          <a:p>
            <a:pPr lvl="2" hangingPunct="0"/>
            <a:r>
              <a:rPr lang="en-US" dirty="0"/>
              <a:t>FFS whether X appears in the core spec or test spec, or is just considered part of IM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55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Issue 3.5.1: Value for X</a:t>
            </a:r>
            <a:endParaRPr lang="sv-SE" dirty="0"/>
          </a:p>
          <a:p>
            <a:pPr lvl="1" hangingPunct="0"/>
            <a:r>
              <a:rPr lang="en-US" dirty="0">
                <a:solidFill>
                  <a:srgbClr val="FF0000"/>
                </a:solidFill>
              </a:rPr>
              <a:t>Option 1: X is zero</a:t>
            </a:r>
          </a:p>
          <a:p>
            <a:pPr lvl="1" hangingPunct="0"/>
            <a:r>
              <a:rPr lang="en-US" dirty="0"/>
              <a:t>Option 2: Not higher than ~0.5 dB</a:t>
            </a:r>
            <a:endParaRPr lang="sv-SE" dirty="0"/>
          </a:p>
          <a:p>
            <a:pPr lvl="1" hangingPunct="0"/>
            <a:r>
              <a:rPr lang="en-US" dirty="0"/>
              <a:t>Option 3: More than 1dB, prefer 3dB</a:t>
            </a:r>
          </a:p>
          <a:p>
            <a:pPr lvl="1" hangingPunct="0"/>
            <a:r>
              <a:rPr lang="sv-SE" dirty="0"/>
              <a:t>Other options not precluded</a:t>
            </a:r>
          </a:p>
          <a:p>
            <a:r>
              <a:rPr lang="en-US" b="1" dirty="0"/>
              <a:t>Issue 3.5.2: Whether X is specified in the core spec and if so whether it is explicit or part of the IM</a:t>
            </a:r>
            <a:endParaRPr lang="sv-SE" dirty="0"/>
          </a:p>
          <a:p>
            <a:pPr lvl="1" hangingPunct="0"/>
            <a:r>
              <a:rPr lang="en-US" dirty="0"/>
              <a:t>Option 1: Core spec and explicit</a:t>
            </a:r>
            <a:endParaRPr lang="sv-SE" dirty="0"/>
          </a:p>
          <a:p>
            <a:pPr lvl="1" hangingPunct="0"/>
            <a:r>
              <a:rPr lang="en-US" dirty="0"/>
              <a:t>Option 2: Core spec and implicit (in IM) </a:t>
            </a:r>
          </a:p>
          <a:p>
            <a:pPr lvl="1" hangingPunct="0"/>
            <a:r>
              <a:rPr lang="en-US" dirty="0"/>
              <a:t>Option 3: Not in core spec </a:t>
            </a:r>
          </a:p>
          <a:p>
            <a:pPr lvl="1" hangingPunct="0"/>
            <a:r>
              <a:rPr lang="en-US" dirty="0"/>
              <a:t>Note: Issue is only applicable if X is non-zero</a:t>
            </a:r>
            <a:endParaRPr lang="sv-SE" dirty="0"/>
          </a:p>
          <a:p>
            <a:r>
              <a:rPr lang="en-US" b="1" dirty="0"/>
              <a:t>Issue 3.5.3: Whether X is specified in the conformance spec, and if so whether it is explicit or part of the TT</a:t>
            </a:r>
            <a:endParaRPr lang="sv-SE" dirty="0"/>
          </a:p>
          <a:p>
            <a:pPr lvl="1" hangingPunct="0"/>
            <a:r>
              <a:rPr lang="en-US" dirty="0"/>
              <a:t>Option 1: Conformance spec and explicit</a:t>
            </a:r>
            <a:endParaRPr lang="sv-SE" dirty="0"/>
          </a:p>
          <a:p>
            <a:pPr lvl="1" hangingPunct="0"/>
            <a:r>
              <a:rPr lang="en-US" dirty="0"/>
              <a:t>Option 2: Conformance spec and implicit (in TT)</a:t>
            </a:r>
            <a:endParaRPr lang="sv-SE" dirty="0"/>
          </a:p>
          <a:p>
            <a:pPr lvl="1" hangingPunct="0"/>
            <a:r>
              <a:rPr lang="en-US" dirty="0"/>
              <a:t>Option 3: Not in Conformance spec</a:t>
            </a:r>
            <a:endParaRPr lang="sv-SE" dirty="0"/>
          </a:p>
          <a:p>
            <a:pPr lvl="1" hangingPunct="0"/>
            <a:r>
              <a:rPr lang="en-US" dirty="0"/>
              <a:t>Note: Issue is only applicable if X is non-zero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07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#4: Number of tests to define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28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Number of requirements</a:t>
            </a:r>
            <a:endParaRPr lang="sv-SE" dirty="0"/>
          </a:p>
          <a:p>
            <a:pPr lvl="1"/>
            <a:r>
              <a:rPr lang="en-GB" dirty="0"/>
              <a:t>Option 1: zero requirements/tests</a:t>
            </a:r>
            <a:endParaRPr lang="sv-SE" dirty="0"/>
          </a:p>
          <a:p>
            <a:pPr lvl="1"/>
            <a:r>
              <a:rPr lang="en-GB" dirty="0"/>
              <a:t>Option 2: One requirement/test</a:t>
            </a:r>
            <a:endParaRPr lang="sv-SE" dirty="0"/>
          </a:p>
          <a:p>
            <a:pPr lvl="1"/>
            <a:r>
              <a:rPr lang="en-GB" dirty="0"/>
              <a:t>Option 3</a:t>
            </a:r>
            <a:r>
              <a:rPr lang="en-GB"/>
              <a:t>: &gt;1 </a:t>
            </a:r>
            <a:r>
              <a:rPr lang="en-GB" dirty="0"/>
              <a:t>requirements, but only one test (using applicability rule)</a:t>
            </a:r>
            <a:endParaRPr lang="sv-SE" dirty="0"/>
          </a:p>
          <a:p>
            <a:pPr lvl="1"/>
            <a:r>
              <a:rPr lang="en-GB" dirty="0"/>
              <a:t>Option 4: more than one requirement and more than one test</a:t>
            </a:r>
            <a:endParaRPr lang="sv-SE" dirty="0"/>
          </a:p>
          <a:p>
            <a:pPr lvl="1"/>
            <a:r>
              <a:rPr lang="sv-SE" dirty="0"/>
              <a:t>Other options not precluded</a:t>
            </a:r>
          </a:p>
          <a:p>
            <a:pPr lvl="1"/>
            <a:endParaRPr lang="sv-SE" dirty="0"/>
          </a:p>
          <a:p>
            <a:r>
              <a:rPr lang="en-GB" b="1" u="sng" dirty="0"/>
              <a:t>CQI testing at ultra-low BLER</a:t>
            </a:r>
            <a:endParaRPr lang="sv-SE" dirty="0"/>
          </a:p>
          <a:p>
            <a:pPr lvl="1"/>
            <a:r>
              <a:rPr lang="en-GB" dirty="0"/>
              <a:t>Option 1: Define CQI testing with ultra-low BLER</a:t>
            </a:r>
            <a:endParaRPr lang="sv-SE" dirty="0"/>
          </a:p>
          <a:p>
            <a:pPr lvl="1"/>
            <a:r>
              <a:rPr lang="en-GB" dirty="0"/>
              <a:t>Option 2: Do not define CQI testing with ultra-low BLER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5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Topic #1: Key parameters for ultra-low BLER test time estimation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4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frequency (N) is 1 (i.e. early pass/fail evaluation on every detected block error)</a:t>
            </a:r>
            <a:endParaRPr lang="sv-SE" dirty="0"/>
          </a:p>
          <a:p>
            <a:r>
              <a:rPr lang="en-US" dirty="0"/>
              <a:t>SCS for UE: 15kHz for FDD, 30kHz for TDD</a:t>
            </a:r>
            <a:endParaRPr lang="sv-SE" dirty="0"/>
          </a:p>
          <a:p>
            <a:r>
              <a:rPr lang="en-US" dirty="0"/>
              <a:t>SCS for BS: 15kHz and 30kHz</a:t>
            </a:r>
            <a:endParaRPr lang="sv-SE" dirty="0"/>
          </a:p>
          <a:p>
            <a:r>
              <a:rPr lang="en-US" dirty="0"/>
              <a:t>TDD pattern: </a:t>
            </a:r>
            <a:r>
              <a:rPr lang="en-GB" dirty="0"/>
              <a:t>7D1S2U (S=6:4:4) for UE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66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3BCB-F653-436F-A717-DCAA5E6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second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9D2F-93DF-45C6-89E9-9488A1E3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Slot aggregation factor:</a:t>
            </a:r>
          </a:p>
          <a:p>
            <a:pPr lvl="1"/>
            <a:r>
              <a:rPr lang="sv-SE" dirty="0"/>
              <a:t>Slot aggregation factor is 1 if X (see slide xx) is &gt;=3dB</a:t>
            </a:r>
          </a:p>
          <a:p>
            <a:pPr lvl="1"/>
            <a:r>
              <a:rPr lang="sv-SE" dirty="0"/>
              <a:t>Slot aggregation factor is [1, 2] if X&lt;=3dB</a:t>
            </a:r>
          </a:p>
        </p:txBody>
      </p:sp>
    </p:spTree>
    <p:extLst>
      <p:ext uri="{BB962C8B-B14F-4D97-AF65-F5344CB8AC3E}">
        <p14:creationId xmlns:p14="http://schemas.microsoft.com/office/powerpoint/2010/main" val="42747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Requirements and tests for FR2:</a:t>
            </a:r>
            <a:endParaRPr lang="sv-SE" sz="2000" dirty="0"/>
          </a:p>
          <a:p>
            <a:pPr lvl="1" hangingPunct="0"/>
            <a:r>
              <a:rPr lang="en-GB" sz="2000" dirty="0"/>
              <a:t>Option 1: Create requirements for FR2. No explicit applicability rule needed. Option 2: Create requirements for FR2 with applicability rule Proponents of option 2 please clarify what applicability rule you propose</a:t>
            </a:r>
            <a:endParaRPr lang="sv-SE" sz="2000" dirty="0"/>
          </a:p>
          <a:p>
            <a:pPr lvl="1" hangingPunct="0"/>
            <a:r>
              <a:rPr lang="en-GB" sz="2000" dirty="0"/>
              <a:t>Option 3: Do not create requirements for FR2</a:t>
            </a:r>
            <a:endParaRPr lang="sv-SE" sz="2000" dirty="0"/>
          </a:p>
          <a:p>
            <a:r>
              <a:rPr lang="en-GB" sz="2000" b="1" dirty="0"/>
              <a:t>TDD patterns for BS</a:t>
            </a:r>
            <a:endParaRPr lang="sv-SE" sz="2000" dirty="0"/>
          </a:p>
          <a:p>
            <a:pPr lvl="1"/>
            <a:r>
              <a:rPr lang="en-GB" sz="2000" dirty="0"/>
              <a:t>Proposals FR1</a:t>
            </a:r>
            <a:endParaRPr lang="sv-SE" sz="2000" dirty="0"/>
          </a:p>
          <a:p>
            <a:pPr lvl="2"/>
            <a:r>
              <a:rPr lang="en-GB" dirty="0"/>
              <a:t>Option 1: 3D1S1U (S=10:2:2) for 15kHz, 7D1S2U (S=6:4:4) for 30kHz</a:t>
            </a:r>
            <a:endParaRPr lang="sv-SE" dirty="0"/>
          </a:p>
          <a:p>
            <a:pPr lvl="2"/>
            <a:r>
              <a:rPr lang="en-GB" dirty="0"/>
              <a:t>Option 2: SU or DSUU </a:t>
            </a:r>
            <a:endParaRPr lang="sv-SE" dirty="0"/>
          </a:p>
          <a:p>
            <a:pPr marL="457200" lvl="1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34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3C2-D9C8-411D-BBF6-76A7DD9BC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Topic #2: </a:t>
            </a:r>
            <a:r>
              <a:rPr lang="en-US" b="1" dirty="0">
                <a:ea typeface="SimSun" panose="02010600030101010101" pitchFamily="2" charset="-122"/>
              </a:rPr>
              <a:t>Other parameters for ultra-low BLER test</a:t>
            </a:r>
            <a:endParaRPr lang="sv-SE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91181-5028-4EAB-B886-117D2170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84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C7A7-7FC3-4ECA-9EBD-105839F7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228-A206-4FE2-A5D1-3D05CE3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solidFill>
                  <a:srgbClr val="FF0000"/>
                </a:solidFill>
              </a:rPr>
              <a:t>CP-OFDM</a:t>
            </a:r>
          </a:p>
          <a:p>
            <a:pPr lvl="1"/>
            <a:r>
              <a:rPr lang="sv-SE">
                <a:solidFill>
                  <a:srgbClr val="FF0000"/>
                </a:solidFill>
              </a:rPr>
              <a:t>DFT-S-OFDM is </a:t>
            </a:r>
            <a:r>
              <a:rPr lang="sv-SE" dirty="0">
                <a:solidFill>
                  <a:srgbClr val="FF0000"/>
                </a:solidFill>
              </a:rPr>
              <a:t>FFS</a:t>
            </a:r>
          </a:p>
          <a:p>
            <a:r>
              <a:rPr lang="en-US" dirty="0"/>
              <a:t>Antenna configuration for BS: 1x2</a:t>
            </a:r>
            <a:endParaRPr lang="sv-SE" dirty="0"/>
          </a:p>
          <a:p>
            <a:r>
              <a:rPr lang="en-US" dirty="0"/>
              <a:t>Antenna configuration for UE: 2x2 + </a:t>
            </a:r>
            <a:r>
              <a:rPr lang="sv-SE" dirty="0"/>
              <a:t>2x4 (2x4 agreed in 2nd round) </a:t>
            </a:r>
            <a:r>
              <a:rPr lang="sv-SE" dirty="0">
                <a:solidFill>
                  <a:srgbClr val="FF0000"/>
                </a:solidFill>
              </a:rPr>
              <a:t>ULA low with applicability rule</a:t>
            </a:r>
          </a:p>
          <a:p>
            <a:r>
              <a:rPr lang="en-US" dirty="0"/>
              <a:t>No PT-RS for FR1</a:t>
            </a:r>
            <a:endParaRPr lang="sv-SE" dirty="0"/>
          </a:p>
          <a:p>
            <a:r>
              <a:rPr lang="en-US" dirty="0"/>
              <a:t>PUSCH configuration: Start symbol 0, length 14 symbols</a:t>
            </a:r>
            <a:endParaRPr lang="sv-SE" dirty="0"/>
          </a:p>
          <a:p>
            <a:r>
              <a:rPr lang="en-US" dirty="0"/>
              <a:t>PDSCH configuration: Mapping type A, start symbol 2, length 12 symbols</a:t>
            </a:r>
            <a:endParaRPr lang="sv-SE" dirty="0"/>
          </a:p>
          <a:p>
            <a:r>
              <a:rPr lang="en-US" dirty="0"/>
              <a:t>MCS table: Use low spectrum efficiency MCS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59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3BCB-F653-436F-A717-DCAA5E6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second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9D2F-93DF-45C6-89E9-9488A1E3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Number of RB and bandwidth for PDSCH</a:t>
            </a:r>
            <a:endParaRPr lang="sv-SE" dirty="0"/>
          </a:p>
          <a:p>
            <a:pPr lvl="1" hangingPunct="0"/>
            <a:r>
              <a:rPr lang="en-GB" dirty="0"/>
              <a:t>Full bandwidth for 10MHz/15k SCS and 40MHz/30Kscs</a:t>
            </a:r>
            <a:endParaRPr lang="sv-SE" dirty="0"/>
          </a:p>
          <a:p>
            <a:r>
              <a:rPr lang="sv-SE" b="1" dirty="0"/>
              <a:t>PUSCH mapping type</a:t>
            </a:r>
            <a:endParaRPr lang="sv-SE" dirty="0"/>
          </a:p>
          <a:p>
            <a:pPr lvl="1" hangingPunct="0"/>
            <a:r>
              <a:rPr lang="en-GB" dirty="0"/>
              <a:t>Type A and type B with applicability rule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4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22FA-12BD-4627-8665-5EE3ACEF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Items needing further discussion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E25D-B873-443D-9BE5-5EBB852D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r>
              <a:rPr lang="en-GB" b="1" dirty="0"/>
              <a:t>PT-RS and DM-RS configuration for PUSCH</a:t>
            </a:r>
          </a:p>
          <a:p>
            <a:pPr lvl="1" hangingPunct="0"/>
            <a:r>
              <a:rPr lang="en-GB" dirty="0"/>
              <a:t>Option 1: 1+0</a:t>
            </a:r>
          </a:p>
          <a:p>
            <a:pPr lvl="1" hangingPunct="0"/>
            <a:r>
              <a:rPr lang="en-GB" dirty="0"/>
              <a:t>Option 2: 1+1</a:t>
            </a:r>
          </a:p>
          <a:p>
            <a:pPr lvl="1" hangingPunct="0"/>
            <a:r>
              <a:rPr lang="en-GB" dirty="0"/>
              <a:t>Option 3: 1+0 and 1+1 with applicability rule</a:t>
            </a:r>
          </a:p>
          <a:p>
            <a:pPr hangingPunct="0"/>
            <a:r>
              <a:rPr lang="en-GB" b="1" dirty="0"/>
              <a:t>DM-RS configuration for PDSCH</a:t>
            </a:r>
          </a:p>
          <a:p>
            <a:pPr lvl="1" hangingPunct="0"/>
            <a:r>
              <a:rPr lang="en-GB" dirty="0"/>
              <a:t>Option 1: Zero additional DM-RS</a:t>
            </a:r>
          </a:p>
          <a:p>
            <a:pPr lvl="1" hangingPunct="0"/>
            <a:r>
              <a:rPr lang="en-GB" dirty="0"/>
              <a:t>Option 2: One additional DM-RS</a:t>
            </a:r>
          </a:p>
          <a:p>
            <a:r>
              <a:rPr lang="en-GB" b="1" dirty="0"/>
              <a:t>Number of RB for PUSCH</a:t>
            </a:r>
            <a:endParaRPr lang="sv-SE" dirty="0"/>
          </a:p>
          <a:p>
            <a:pPr lvl="1" hangingPunct="0"/>
            <a:r>
              <a:rPr lang="en-GB" dirty="0"/>
              <a:t>Option 1: 25 RB </a:t>
            </a:r>
            <a:endParaRPr lang="sv-SE" dirty="0"/>
          </a:p>
          <a:p>
            <a:pPr lvl="1" hangingPunct="0"/>
            <a:r>
              <a:rPr lang="en-GB" dirty="0"/>
              <a:t>Option 2: 65 RB </a:t>
            </a:r>
            <a:endParaRPr lang="sv-SE" dirty="0"/>
          </a:p>
          <a:p>
            <a:pPr lvl="1" hangingPunct="0"/>
            <a:r>
              <a:rPr lang="en-GB" dirty="0"/>
              <a:t>Option 3: Full bandwidth for 5MHz/15k SCS and 10MHz/30Kscs</a:t>
            </a:r>
            <a:endParaRPr lang="sv-SE" dirty="0"/>
          </a:p>
          <a:p>
            <a:pPr lvl="1" hangingPunct="0"/>
            <a:r>
              <a:rPr lang="en-GB" dirty="0"/>
              <a:t>Option 4: Full bandwidth with 10MHz/15k SCS and 40MHz/30k SCS</a:t>
            </a:r>
            <a:endParaRPr lang="sv-SE" dirty="0"/>
          </a:p>
          <a:p>
            <a:pPr lvl="1" hangingPunct="0"/>
            <a:r>
              <a:rPr lang="en-GB" dirty="0"/>
              <a:t>Option 5: Full bandwidth</a:t>
            </a:r>
          </a:p>
          <a:p>
            <a:pPr lvl="1" hangingPunct="0"/>
            <a:r>
              <a:rPr lang="en-GB" dirty="0"/>
              <a:t>Other options not precluded</a:t>
            </a:r>
            <a:endParaRPr lang="sv-SE" dirty="0"/>
          </a:p>
          <a:p>
            <a:pPr marL="0" indent="0" hangingPunc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50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787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Way Forward on parameters and test methodology for URLLC ultra-low BLER test </vt:lpstr>
      <vt:lpstr>Topic #1: Key parameters for ultra-low BLER test time estimation</vt:lpstr>
      <vt:lpstr>Agreements from first round</vt:lpstr>
      <vt:lpstr>Agreements from second round</vt:lpstr>
      <vt:lpstr>Items needing further discussion next meeting</vt:lpstr>
      <vt:lpstr>Topic #2: Other parameters for ultra-low BLER test</vt:lpstr>
      <vt:lpstr>Agreements from first round</vt:lpstr>
      <vt:lpstr>Agreements from second round</vt:lpstr>
      <vt:lpstr>Items needing further discussion next meeting</vt:lpstr>
      <vt:lpstr>Items needing further discussion next meeting</vt:lpstr>
      <vt:lpstr>Topic #3: Test method</vt:lpstr>
      <vt:lpstr>Agreements from first round</vt:lpstr>
      <vt:lpstr>Items needing further discussion next meeting</vt:lpstr>
      <vt:lpstr>Topic #4: Number of tests to define</vt:lpstr>
      <vt:lpstr>Items needing further discussion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parameters and test methodology for URLLC ultra-low BLER test </dc:title>
  <dc:creator>Thomas Chapman</dc:creator>
  <cp:lastModifiedBy>Thomas Chapman</cp:lastModifiedBy>
  <cp:revision>28</cp:revision>
  <dcterms:created xsi:type="dcterms:W3CDTF">2020-03-03T19:48:14Z</dcterms:created>
  <dcterms:modified xsi:type="dcterms:W3CDTF">2020-03-04T20:01:47Z</dcterms:modified>
</cp:coreProperties>
</file>