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5616624" cy="1080120"/>
          </a:xfrm>
        </p:spPr>
        <p:txBody>
          <a:bodyPr>
            <a:normAutofit/>
          </a:bodyPr>
          <a:lstStyle/>
          <a:p>
            <a:pPr algn="l"/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3GPP TSG-RAN WG4 Meeting #</a:t>
            </a: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94-e </a:t>
            </a: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Electronic Meeting</a:t>
            </a: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Feb. 24</a:t>
            </a:r>
            <a:r>
              <a:rPr lang="en-US" altLang="zh-CN" sz="1800" baseline="30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</a:t>
            </a: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– Mar</a:t>
            </a: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6</a:t>
            </a:r>
            <a:r>
              <a:rPr lang="en-US" altLang="zh-CN" sz="1800" baseline="30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</a:t>
            </a:r>
            <a:r>
              <a:rPr lang="en-US" altLang="zh-CN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2020</a:t>
            </a: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744488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</a:t>
            </a:r>
            <a:r>
              <a:rPr lang="en-US" altLang="zh-CN" sz="4400" dirty="0" smtClean="0"/>
              <a:t>HARQ timing for NR BS conformance testing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R4-2002445</a:t>
            </a:r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2527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0866" y="1700808"/>
            <a:ext cx="8272922" cy="4536504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R4-2001451</a:t>
            </a:r>
            <a:r>
              <a:rPr lang="en-US" altLang="zh-CN" sz="2400" dirty="0"/>
              <a:t>, Discussion on HARQ timing for NR BS demodulation performance </a:t>
            </a:r>
            <a:r>
              <a:rPr lang="en-US" altLang="zh-CN" sz="2400" dirty="0" smtClean="0"/>
              <a:t>requirements, Huawei, HiSilicon</a:t>
            </a:r>
          </a:p>
          <a:p>
            <a:r>
              <a:rPr lang="en-US" altLang="zh-CN" sz="2400" dirty="0" smtClean="0"/>
              <a:t>R4-2002380, </a:t>
            </a:r>
            <a:r>
              <a:rPr lang="en-GB" altLang="zh-CN" sz="2400" dirty="0"/>
              <a:t>Email discussion summary for RAN4#94e_#</a:t>
            </a:r>
            <a:r>
              <a:rPr lang="en-GB" altLang="zh-CN" sz="2400" dirty="0" smtClean="0"/>
              <a:t>89_NR_NewRAT_Demod, Intel</a:t>
            </a:r>
            <a:endParaRPr lang="en-US" altLang="zh-CN" sz="2400" dirty="0"/>
          </a:p>
          <a:p>
            <a:endParaRPr lang="zh-CN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7318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zh-CN" dirty="0" smtClean="0"/>
              <a:t>HARQ timing for NR 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27754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HARQ timing for NR BS conformance testing</a:t>
            </a:r>
          </a:p>
          <a:p>
            <a:pPr lvl="1" hangingPunct="0"/>
            <a:r>
              <a:rPr lang="en-GB" altLang="zh-CN" dirty="0"/>
              <a:t>Option 1: Define the details of HARQ timing for NR BS demodulation conformance </a:t>
            </a:r>
            <a:r>
              <a:rPr lang="en-GB" altLang="zh-CN" dirty="0" smtClean="0"/>
              <a:t>testing</a:t>
            </a:r>
            <a:endParaRPr lang="zh-CN" altLang="zh-CN" dirty="0"/>
          </a:p>
          <a:p>
            <a:pPr lvl="1" hangingPunct="0"/>
            <a:r>
              <a:rPr lang="en-GB" altLang="zh-CN" dirty="0"/>
              <a:t>Option 2: Don’t define the details of HARQ timing for NR BS demodulation conformance </a:t>
            </a:r>
            <a:r>
              <a:rPr lang="en-GB" altLang="zh-CN" dirty="0" smtClean="0"/>
              <a:t>testing</a:t>
            </a:r>
          </a:p>
          <a:p>
            <a:pPr marL="457200" lvl="1" indent="0" hangingPunct="0">
              <a:buNone/>
            </a:pPr>
            <a:endParaRPr lang="en-GB" altLang="zh-CN" dirty="0" smtClean="0"/>
          </a:p>
          <a:p>
            <a:pPr marL="457200" lvl="1" indent="0" hangingPunct="0">
              <a:buNone/>
            </a:pPr>
            <a:r>
              <a:rPr lang="en-GB" altLang="zh-CN" dirty="0" smtClean="0">
                <a:solidFill>
                  <a:srgbClr val="00B050"/>
                </a:solidFill>
              </a:rPr>
              <a:t>Agreement: Option </a:t>
            </a:r>
            <a:r>
              <a:rPr lang="en-GB" altLang="zh-CN" dirty="0" smtClean="0">
                <a:solidFill>
                  <a:srgbClr val="00B050"/>
                </a:solidFill>
              </a:rPr>
              <a:t>2</a:t>
            </a:r>
            <a:endParaRPr lang="zh-CN" altLang="zh-CN" dirty="0">
              <a:solidFill>
                <a:srgbClr val="00B050"/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49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7480</TotalTime>
  <Words>95</Words>
  <Application>Microsoft Office PowerPoint</Application>
  <PresentationFormat>全屏显示(4:3)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Unicode MS</vt:lpstr>
      <vt:lpstr>宋体</vt:lpstr>
      <vt:lpstr>Arial</vt:lpstr>
      <vt:lpstr>Calibri</vt:lpstr>
      <vt:lpstr>Office 主题</vt:lpstr>
      <vt:lpstr>3GPP TSG-RAN WG4 Meeting #94-e  Electronic Meeting, Feb. 24th – Mar. 6th 2020</vt:lpstr>
      <vt:lpstr>Background</vt:lpstr>
      <vt:lpstr>HARQ timing for NR 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167</cp:revision>
  <dcterms:created xsi:type="dcterms:W3CDTF">2016-01-12T08:39:50Z</dcterms:created>
  <dcterms:modified xsi:type="dcterms:W3CDTF">2020-03-04T07:21:24Z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(3)iUDsracT20CXVI7vy3tbeyGmu1ZBa4S2231w3OtS5qavq00eEXehRpLwwjDcDrLEZt2ye03M
9Og9ykWP3uAT8+vYYjAFh8G0PSEKj2E/O22VKggzIZMEPioOYdJm8zHQCt8fnKOQaxgvDyyW
XukI3zrH1J4SY5xi8ntuPNrI8DvESJsO4hOV1H7U6HrUGQsIMk06f9DohMJQP3ChW5QQJMFq
C7UKCPnUfsLDJpJ76L</vt:lpwstr>
  </property>
  <property fmtid="{D5CDD505-2E9C-101B-9397-08002B2CF9AE}" pid="3" name="_2015_ms_pID_7253431">
    <vt:lpwstr>H/QORfauT3DywhH1O8a4S/wg/dv89lm3uiy3dfc0nl8Hooe1EepKlk
CIUo8hJKZJ93xynIna1D2txkO/JGkLUBDZl9/nve2p2AeEURRG6SKsImwn69XK6iP/SDPvAy
XfIYkjJojvh2uLsxsO1kXd+gI5zZDQmsI/Jx8VmhyT1/H877RppdkN4t+XextDEmUjxNQuQR
HZ5G5PlY8cMSaLnfi2TGqqiS/1R+r46/bd6L</vt:lpwstr>
  </property>
  <property fmtid="{D5CDD505-2E9C-101B-9397-08002B2CF9AE}" pid="4" name="_2015_ms_pID_7253432">
    <vt:lpwstr>OXwwlNgnrQAseQfMP+Ow/20YrtgFvT2adJbm
MAloOQE656lfSp78+49itvbk7/SsDTwajpvV7WyjhGRoimTfhyI=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1580798114</vt:lpwstr>
  </property>
</Properties>
</file>