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3" autoAdjust="0"/>
    <p:restoredTop sz="94660"/>
  </p:normalViewPr>
  <p:slideViewPr>
    <p:cSldViewPr snapToGrid="0">
      <p:cViewPr varScale="1">
        <p:scale>
          <a:sx n="80" d="100"/>
          <a:sy n="80" d="100"/>
        </p:scale>
        <p:origin x="-68" y="-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2T18:43:55.837" idx="1">
    <p:pos x="7075" y="3068"/>
    <p:text>I donot think this is needed here</p:text>
    <p:extLst>
      <p:ext uri="{C676402C-5697-4E1C-873F-D02D1690AC5C}">
        <p15:threadingInfo xmlns:p15="http://schemas.microsoft.com/office/powerpoint/2012/main" timeZoneBias="-60"/>
      </p:ext>
    </p:extLst>
  </p:cm>
  <p:cm authorId="1" dt="2020-03-02T18:49:18.939" idx="3">
    <p:pos x="1947" y="2498"/>
    <p:text>different options is listed to capture differetn companies view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IAB-MT ACLR and minimum Tx power in FR2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</a:t>
            </a:r>
            <a:r>
              <a:rPr lang="fi-FI" dirty="0"/>
              <a:t>R4-200</a:t>
            </a:r>
            <a:r>
              <a:rPr lang="pl-PL" dirty="0"/>
              <a:t>2492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RAN4#94-e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F534BF-E18A-4CCB-8A9D-969448479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R4-2000973, ZTE</a:t>
            </a:r>
          </a:p>
          <a:p>
            <a:r>
              <a:rPr lang="fi-FI" dirty="0"/>
              <a:t>R4-2001432, Nokia, Nokia Shanghai Bell</a:t>
            </a:r>
          </a:p>
          <a:p>
            <a:r>
              <a:rPr lang="fi-FI" dirty="0"/>
              <a:t>R4-2001280, </a:t>
            </a:r>
            <a:r>
              <a:rPr lang="fi-FI" dirty="0" err="1"/>
              <a:t>Qualcomm</a:t>
            </a:r>
            <a:r>
              <a:rPr lang="fi-FI" dirty="0"/>
              <a:t> </a:t>
            </a:r>
            <a:r>
              <a:rPr lang="fi-FI" dirty="0" err="1"/>
              <a:t>Incorporated</a:t>
            </a:r>
            <a:endParaRPr lang="fi-FI" dirty="0"/>
          </a:p>
          <a:p>
            <a:r>
              <a:rPr lang="fi-FI" dirty="0"/>
              <a:t>R4-2001865, Ericsson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7FE5D-654F-421E-9CA8-3F6082C0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269648-6E71-42E2-BAFB-B1BAC898A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Tentative</a:t>
            </a:r>
            <a:r>
              <a:rPr lang="fi-FI" dirty="0"/>
              <a:t> </a:t>
            </a:r>
            <a:r>
              <a:rPr lang="fi-FI" dirty="0" err="1"/>
              <a:t>agreement</a:t>
            </a:r>
            <a:r>
              <a:rPr lang="fi-FI" dirty="0"/>
              <a:t> in </a:t>
            </a:r>
            <a:r>
              <a:rPr lang="fi-FI" dirty="0" err="1"/>
              <a:t>discussion</a:t>
            </a:r>
            <a:r>
              <a:rPr lang="fi-FI" dirty="0"/>
              <a:t> #82 of RAN4#94-e to </a:t>
            </a:r>
            <a:r>
              <a:rPr lang="fi-FI" dirty="0" err="1"/>
              <a:t>define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classes</a:t>
            </a:r>
            <a:r>
              <a:rPr lang="fi-FI" dirty="0"/>
              <a:t> for IAB-MT, out of </a:t>
            </a:r>
            <a:r>
              <a:rPr lang="fi-FI" dirty="0" err="1"/>
              <a:t>which</a:t>
            </a:r>
            <a:r>
              <a:rPr lang="fi-FI" dirty="0"/>
              <a:t> at </a:t>
            </a:r>
            <a:r>
              <a:rPr lang="fi-FI" dirty="0" err="1"/>
              <a:t>least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is for </a:t>
            </a:r>
            <a:r>
              <a:rPr lang="fi-FI" dirty="0" err="1"/>
              <a:t>macro</a:t>
            </a:r>
            <a:r>
              <a:rPr lang="fi-FI" dirty="0"/>
              <a:t>/</a:t>
            </a:r>
            <a:r>
              <a:rPr lang="fi-FI" dirty="0" err="1"/>
              <a:t>planned</a:t>
            </a:r>
            <a:r>
              <a:rPr lang="fi-FI" dirty="0"/>
              <a:t>/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 </a:t>
            </a:r>
            <a:r>
              <a:rPr lang="fi-FI" dirty="0" err="1"/>
              <a:t>deployments</a:t>
            </a:r>
            <a:endParaRPr lang="fi-FI" dirty="0"/>
          </a:p>
          <a:p>
            <a:r>
              <a:rPr lang="fi-FI" dirty="0" err="1"/>
              <a:t>Coexistence</a:t>
            </a:r>
            <a:r>
              <a:rPr lang="fi-FI" dirty="0"/>
              <a:t> </a:t>
            </a:r>
            <a:r>
              <a:rPr lang="fi-FI" dirty="0" err="1"/>
              <a:t>simulation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performed</a:t>
            </a:r>
            <a:r>
              <a:rPr lang="fi-FI" dirty="0"/>
              <a:t> for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layouts</a:t>
            </a:r>
            <a:r>
              <a:rPr lang="fi-FI" dirty="0"/>
              <a:t>,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addressing</a:t>
            </a:r>
            <a:r>
              <a:rPr lang="fi-FI" dirty="0"/>
              <a:t> </a:t>
            </a:r>
            <a:r>
              <a:rPr lang="fi-FI" dirty="0" err="1"/>
              <a:t>HetNet</a:t>
            </a:r>
            <a:r>
              <a:rPr lang="fi-FI" dirty="0"/>
              <a:t> </a:t>
            </a:r>
            <a:r>
              <a:rPr lang="fi-FI" dirty="0" err="1"/>
              <a:t>deployment</a:t>
            </a:r>
            <a:r>
              <a:rPr lang="fi-FI" dirty="0"/>
              <a:t> and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reflecting</a:t>
            </a:r>
            <a:r>
              <a:rPr lang="fi-FI" dirty="0"/>
              <a:t> </a:t>
            </a:r>
            <a:r>
              <a:rPr lang="fi-FI" dirty="0" err="1"/>
              <a:t>macro</a:t>
            </a:r>
            <a:r>
              <a:rPr lang="fi-FI" dirty="0"/>
              <a:t>/</a:t>
            </a:r>
            <a:r>
              <a:rPr lang="fi-FI" dirty="0" err="1"/>
              <a:t>planned</a:t>
            </a:r>
            <a:r>
              <a:rPr lang="fi-FI" dirty="0"/>
              <a:t>/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deployment</a:t>
            </a:r>
            <a:endParaRPr lang="fi-FI" dirty="0"/>
          </a:p>
          <a:p>
            <a:r>
              <a:rPr lang="fi-FI" dirty="0" err="1"/>
              <a:t>Coexistence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</a:t>
            </a:r>
            <a:r>
              <a:rPr lang="fi-FI" dirty="0" err="1"/>
              <a:t>differ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layouts</a:t>
            </a:r>
            <a:r>
              <a:rPr lang="fi-FI" dirty="0"/>
              <a:t>. The </a:t>
            </a:r>
            <a:r>
              <a:rPr lang="fi-FI" dirty="0" err="1"/>
              <a:t>trend</a:t>
            </a:r>
            <a:r>
              <a:rPr lang="fi-FI" dirty="0"/>
              <a:t> is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relaxed</a:t>
            </a:r>
            <a:r>
              <a:rPr lang="fi-FI" dirty="0"/>
              <a:t> ACLR and </a:t>
            </a:r>
            <a:r>
              <a:rPr lang="fi-FI" dirty="0" err="1"/>
              <a:t>dynamic</a:t>
            </a:r>
            <a:r>
              <a:rPr lang="fi-FI" dirty="0"/>
              <a:t> </a:t>
            </a:r>
            <a:r>
              <a:rPr lang="fi-FI" dirty="0" err="1"/>
              <a:t>range</a:t>
            </a:r>
            <a:r>
              <a:rPr lang="fi-FI" dirty="0"/>
              <a:t> </a:t>
            </a:r>
            <a:r>
              <a:rPr lang="fi-FI" dirty="0" err="1"/>
              <a:t>guarantee</a:t>
            </a:r>
            <a:r>
              <a:rPr lang="fi-FI" dirty="0"/>
              <a:t> </a:t>
            </a:r>
            <a:r>
              <a:rPr lang="fi-FI" dirty="0" err="1"/>
              <a:t>co-existence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macro</a:t>
            </a:r>
            <a:r>
              <a:rPr lang="fi-FI" dirty="0"/>
              <a:t>/</a:t>
            </a:r>
            <a:r>
              <a:rPr lang="fi-FI" dirty="0" err="1"/>
              <a:t>planned</a:t>
            </a:r>
            <a:r>
              <a:rPr lang="fi-FI" dirty="0"/>
              <a:t>/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deployment</a:t>
            </a:r>
            <a:r>
              <a:rPr lang="fi-FI" dirty="0"/>
              <a:t>, </a:t>
            </a:r>
            <a:r>
              <a:rPr lang="fi-FI" dirty="0" err="1"/>
              <a:t>while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no </a:t>
            </a:r>
            <a:r>
              <a:rPr lang="fi-FI" dirty="0" err="1"/>
              <a:t>agreement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exact</a:t>
            </a:r>
            <a:r>
              <a:rPr lang="fi-FI" dirty="0"/>
              <a:t> </a:t>
            </a:r>
            <a:r>
              <a:rPr lang="fi-FI" dirty="0" err="1"/>
              <a:t>required</a:t>
            </a:r>
            <a:r>
              <a:rPr lang="fi-FI" dirty="0"/>
              <a:t> </a:t>
            </a:r>
            <a:r>
              <a:rPr lang="fi-FI" dirty="0" err="1"/>
              <a:t>values</a:t>
            </a:r>
            <a:endParaRPr lang="fi-FI" dirty="0"/>
          </a:p>
          <a:p>
            <a:r>
              <a:rPr lang="fi-FI" dirty="0" err="1"/>
              <a:t>Occupied</a:t>
            </a:r>
            <a:r>
              <a:rPr lang="fi-FI" dirty="0"/>
              <a:t> </a:t>
            </a:r>
            <a:r>
              <a:rPr lang="fi-FI" dirty="0" err="1"/>
              <a:t>bandwidth</a:t>
            </a:r>
            <a:r>
              <a:rPr lang="fi-FI" dirty="0"/>
              <a:t> </a:t>
            </a:r>
            <a:r>
              <a:rPr lang="fi-FI" dirty="0" err="1"/>
              <a:t>limit</a:t>
            </a:r>
            <a:r>
              <a:rPr lang="fi-FI" dirty="0"/>
              <a:t> of 99% </a:t>
            </a:r>
            <a:r>
              <a:rPr lang="fi-FI" dirty="0" err="1"/>
              <a:t>sets</a:t>
            </a:r>
            <a:r>
              <a:rPr lang="fi-FI" dirty="0"/>
              <a:t> </a:t>
            </a:r>
            <a:r>
              <a:rPr lang="fi-FI" dirty="0" err="1"/>
              <a:t>implicitly</a:t>
            </a:r>
            <a:r>
              <a:rPr lang="fi-FI" dirty="0"/>
              <a:t> </a:t>
            </a:r>
            <a:r>
              <a:rPr lang="fi-FI" dirty="0" err="1"/>
              <a:t>approximately</a:t>
            </a:r>
            <a:r>
              <a:rPr lang="fi-FI" dirty="0"/>
              <a:t> 23 </a:t>
            </a:r>
            <a:r>
              <a:rPr lang="fi-FI" dirty="0" err="1"/>
              <a:t>dBc</a:t>
            </a:r>
            <a:r>
              <a:rPr lang="fi-FI" dirty="0"/>
              <a:t> ACLR </a:t>
            </a:r>
            <a:r>
              <a:rPr lang="fi-FI" dirty="0" err="1"/>
              <a:t>requirement</a:t>
            </a:r>
            <a:r>
              <a:rPr lang="fi-FI" dirty="0"/>
              <a:t>, </a:t>
            </a:r>
            <a:r>
              <a:rPr lang="fi-FI" dirty="0" err="1"/>
              <a:t>corresponding</a:t>
            </a:r>
            <a:r>
              <a:rPr lang="fi-FI" dirty="0"/>
              <a:t> to 0.5% of </a:t>
            </a:r>
            <a:r>
              <a:rPr lang="fi-FI" dirty="0" err="1"/>
              <a:t>power</a:t>
            </a:r>
            <a:r>
              <a:rPr lang="fi-FI" dirty="0"/>
              <a:t> at </a:t>
            </a:r>
            <a:r>
              <a:rPr lang="fi-FI" dirty="0" err="1"/>
              <a:t>adjacent</a:t>
            </a:r>
            <a:r>
              <a:rPr lang="fi-FI" dirty="0"/>
              <a:t> </a:t>
            </a:r>
            <a:r>
              <a:rPr lang="fi-FI" dirty="0" err="1"/>
              <a:t>channel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90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3198C-603C-4E1D-88F5-5AC37E20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6F0B87-2A03-4D07-9A49-AAECDF4A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IAB-MT ACLR minimum requirement in FR2 is </a:t>
            </a:r>
            <a:r>
              <a:rPr lang="fi-FI" strike="sngStrike" dirty="0"/>
              <a:t>24 dBc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For Wide area IAB MT class: 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Option 1: reuse BS ACLR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Option 2: 24 dBC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For </a:t>
            </a:r>
            <a:r>
              <a:rPr lang="fi-FI" dirty="0" smtClean="0">
                <a:solidFill>
                  <a:schemeClr val="accent1"/>
                </a:solidFill>
              </a:rPr>
              <a:t>[</a:t>
            </a:r>
            <a:r>
              <a:rPr lang="fi-FI" dirty="0" smtClean="0">
                <a:solidFill>
                  <a:srgbClr val="FF0000"/>
                </a:solidFill>
              </a:rPr>
              <a:t>Local area</a:t>
            </a:r>
            <a:r>
              <a:rPr lang="fi-FI" dirty="0" smtClean="0">
                <a:solidFill>
                  <a:schemeClr val="accent1"/>
                </a:solidFill>
              </a:rPr>
              <a:t>] </a:t>
            </a:r>
            <a:r>
              <a:rPr lang="fi-FI" dirty="0">
                <a:solidFill>
                  <a:srgbClr val="FF0000"/>
                </a:solidFill>
              </a:rPr>
              <a:t>IAB MT class: 24 dBc</a:t>
            </a:r>
          </a:p>
          <a:p>
            <a:r>
              <a:rPr lang="fi-FI" dirty="0"/>
              <a:t>IAB-MT minimum Tx power in FR2 is class dependent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For Wide area IAB MT class: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Option 1:Derived from Tx dyanmic range and declared max Tx power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Option 2:</a:t>
            </a:r>
            <a:r>
              <a:rPr lang="fi-FI" dirty="0"/>
              <a:t>25 dBm for macro/planned/high power deployment based class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For </a:t>
            </a:r>
            <a:r>
              <a:rPr lang="fi-FI" dirty="0" smtClean="0">
                <a:solidFill>
                  <a:schemeClr val="accent1"/>
                </a:solidFill>
              </a:rPr>
              <a:t>[</a:t>
            </a:r>
            <a:r>
              <a:rPr lang="fi-FI" dirty="0" smtClean="0">
                <a:solidFill>
                  <a:srgbClr val="FF0000"/>
                </a:solidFill>
              </a:rPr>
              <a:t>Local area</a:t>
            </a:r>
            <a:r>
              <a:rPr lang="fi-FI" dirty="0" smtClean="0">
                <a:solidFill>
                  <a:schemeClr val="accent1"/>
                </a:solidFill>
              </a:rPr>
              <a:t>]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>
                <a:solidFill>
                  <a:srgbClr val="FF0000"/>
                </a:solidFill>
              </a:rPr>
              <a:t>IAB MT class: </a:t>
            </a:r>
          </a:p>
          <a:p>
            <a:pPr lvl="2"/>
            <a:r>
              <a:rPr lang="fi-FI" strike="sngStrike" dirty="0"/>
              <a:t>25 dBm for macro/planned/high power deployment based class</a:t>
            </a:r>
          </a:p>
          <a:p>
            <a:pPr lvl="2"/>
            <a:r>
              <a:rPr lang="fi-FI" dirty="0"/>
              <a:t>13 dBm for small cell / unplanned / low power deployment</a:t>
            </a:r>
          </a:p>
          <a:p>
            <a:pPr lvl="1"/>
            <a:r>
              <a:rPr lang="fi-FI" dirty="0"/>
              <a:t>Power levels are specified as TRP</a:t>
            </a:r>
          </a:p>
          <a:p>
            <a:r>
              <a:rPr lang="fi-FI" strike="sngStrike" dirty="0" err="1"/>
              <a:t>Minimum</a:t>
            </a:r>
            <a:r>
              <a:rPr lang="fi-FI" strike="sngStrike" dirty="0"/>
              <a:t> </a:t>
            </a:r>
            <a:r>
              <a:rPr lang="fi-FI" strike="sngStrike" dirty="0" err="1"/>
              <a:t>power</a:t>
            </a:r>
            <a:r>
              <a:rPr lang="fi-FI" strike="sngStrike" dirty="0"/>
              <a:t> </a:t>
            </a:r>
            <a:r>
              <a:rPr lang="fi-FI" strike="sngStrike" dirty="0" err="1"/>
              <a:t>requirement</a:t>
            </a:r>
            <a:r>
              <a:rPr lang="fi-FI" strike="sngStrike" dirty="0"/>
              <a:t> </a:t>
            </a:r>
            <a:r>
              <a:rPr lang="fi-FI" strike="sngStrike" dirty="0" err="1"/>
              <a:t>means</a:t>
            </a:r>
            <a:r>
              <a:rPr lang="fi-FI" strike="sngStrike" dirty="0"/>
              <a:t> </a:t>
            </a:r>
            <a:r>
              <a:rPr lang="fi-FI" strike="sngStrike" dirty="0" err="1"/>
              <a:t>that</a:t>
            </a:r>
            <a:r>
              <a:rPr lang="fi-FI" strike="sngStrike" dirty="0"/>
              <a:t> IAB-MT </a:t>
            </a:r>
            <a:r>
              <a:rPr lang="fi-FI" strike="sngStrike" dirty="0" err="1"/>
              <a:t>shall</a:t>
            </a:r>
            <a:r>
              <a:rPr lang="fi-FI" strike="sngStrike" dirty="0"/>
              <a:t> </a:t>
            </a:r>
            <a:r>
              <a:rPr lang="fi-FI" strike="sngStrike" dirty="0" err="1"/>
              <a:t>be</a:t>
            </a:r>
            <a:r>
              <a:rPr lang="fi-FI" strike="sngStrike" dirty="0"/>
              <a:t> </a:t>
            </a:r>
            <a:r>
              <a:rPr lang="fi-FI" strike="sngStrike" dirty="0" err="1"/>
              <a:t>able</a:t>
            </a:r>
            <a:r>
              <a:rPr lang="fi-FI" strike="sngStrike" dirty="0"/>
              <a:t> to </a:t>
            </a:r>
            <a:r>
              <a:rPr lang="fi-FI" strike="sngStrike" dirty="0" err="1"/>
              <a:t>transmit</a:t>
            </a:r>
            <a:r>
              <a:rPr lang="fi-FI" strike="sngStrike" dirty="0"/>
              <a:t> </a:t>
            </a:r>
            <a:r>
              <a:rPr lang="fi-FI" strike="sngStrike" dirty="0" err="1"/>
              <a:t>the</a:t>
            </a:r>
            <a:r>
              <a:rPr lang="fi-FI" strike="sngStrike" dirty="0"/>
              <a:t> </a:t>
            </a:r>
            <a:r>
              <a:rPr lang="fi-FI" strike="sngStrike" dirty="0" err="1"/>
              <a:t>widest</a:t>
            </a:r>
            <a:r>
              <a:rPr lang="fi-FI" strike="sngStrike" dirty="0"/>
              <a:t> </a:t>
            </a:r>
            <a:r>
              <a:rPr lang="fi-FI" strike="sngStrike" dirty="0" err="1"/>
              <a:t>declared</a:t>
            </a:r>
            <a:r>
              <a:rPr lang="fi-FI" strike="sngStrike" dirty="0"/>
              <a:t> </a:t>
            </a:r>
            <a:r>
              <a:rPr lang="fi-FI" strike="sngStrike" dirty="0" err="1"/>
              <a:t>channel</a:t>
            </a:r>
            <a:r>
              <a:rPr lang="fi-FI" strike="sngStrike" dirty="0"/>
              <a:t> BW </a:t>
            </a:r>
            <a:r>
              <a:rPr lang="fi-FI" strike="sngStrike" dirty="0" err="1"/>
              <a:t>with</a:t>
            </a:r>
            <a:r>
              <a:rPr lang="fi-FI" strike="sngStrike" dirty="0"/>
              <a:t> </a:t>
            </a:r>
            <a:r>
              <a:rPr lang="fi-FI" strike="sngStrike" dirty="0" err="1"/>
              <a:t>maximum</a:t>
            </a:r>
            <a:r>
              <a:rPr lang="fi-FI" strike="sngStrike" dirty="0"/>
              <a:t> </a:t>
            </a:r>
            <a:r>
              <a:rPr lang="fi-FI" strike="sngStrike" dirty="0" err="1"/>
              <a:t>possible</a:t>
            </a:r>
            <a:r>
              <a:rPr lang="fi-FI" strike="sngStrike" dirty="0"/>
              <a:t> </a:t>
            </a:r>
            <a:r>
              <a:rPr lang="fi-FI" strike="sngStrike" dirty="0" err="1"/>
              <a:t>number</a:t>
            </a:r>
            <a:r>
              <a:rPr lang="fi-FI" strike="sngStrike" dirty="0"/>
              <a:t> of </a:t>
            </a:r>
            <a:r>
              <a:rPr lang="fi-FI" strike="sngStrike" dirty="0" err="1"/>
              <a:t>RBs</a:t>
            </a:r>
            <a:r>
              <a:rPr lang="fi-FI" strike="sngStrike" dirty="0"/>
              <a:t> </a:t>
            </a:r>
            <a:r>
              <a:rPr lang="fi-FI" strike="sngStrike" dirty="0" err="1"/>
              <a:t>allocated</a:t>
            </a:r>
            <a:r>
              <a:rPr lang="fi-FI" strike="sngStrike" dirty="0"/>
              <a:t> for </a:t>
            </a:r>
            <a:r>
              <a:rPr lang="fi-FI" strike="sngStrike" dirty="0" err="1"/>
              <a:t>the</a:t>
            </a:r>
            <a:r>
              <a:rPr lang="fi-FI" strike="sngStrike" dirty="0"/>
              <a:t> </a:t>
            </a:r>
            <a:r>
              <a:rPr lang="fi-FI" strike="sngStrike" dirty="0" err="1"/>
              <a:t>said</a:t>
            </a:r>
            <a:r>
              <a:rPr lang="fi-FI" strike="sngStrike" dirty="0"/>
              <a:t> </a:t>
            </a:r>
            <a:r>
              <a:rPr lang="fi-FI" strike="sngStrike" dirty="0" err="1"/>
              <a:t>channel</a:t>
            </a:r>
            <a:r>
              <a:rPr lang="fi-FI" strike="sngStrike" dirty="0"/>
              <a:t> at </a:t>
            </a:r>
            <a:r>
              <a:rPr lang="fi-FI" strike="sngStrike" dirty="0" err="1"/>
              <a:t>the</a:t>
            </a:r>
            <a:r>
              <a:rPr lang="fi-FI" strike="sngStrike" dirty="0"/>
              <a:t> </a:t>
            </a:r>
            <a:r>
              <a:rPr lang="fi-FI" strike="sngStrike" dirty="0" err="1"/>
              <a:t>specified</a:t>
            </a:r>
            <a:r>
              <a:rPr lang="fi-FI" strike="sngStrike" dirty="0"/>
              <a:t> </a:t>
            </a:r>
            <a:r>
              <a:rPr lang="fi-FI" strike="sngStrike" dirty="0" err="1"/>
              <a:t>or</a:t>
            </a:r>
            <a:r>
              <a:rPr lang="fi-FI" strike="sngStrike" dirty="0"/>
              <a:t> </a:t>
            </a:r>
            <a:r>
              <a:rPr lang="fi-FI" strike="sngStrike" dirty="0" err="1"/>
              <a:t>lower</a:t>
            </a:r>
            <a:r>
              <a:rPr lang="fi-FI" strike="sngStrike" dirty="0"/>
              <a:t> </a:t>
            </a:r>
            <a:r>
              <a:rPr lang="fi-FI" strike="sngStrike" dirty="0" err="1"/>
              <a:t>power</a:t>
            </a:r>
            <a:r>
              <a:rPr lang="fi-FI" strike="sngStrike" dirty="0"/>
              <a:t> output </a:t>
            </a:r>
            <a:r>
              <a:rPr lang="fi-FI" strike="sngStrike" dirty="0" err="1"/>
              <a:t>power</a:t>
            </a:r>
            <a:r>
              <a:rPr lang="fi-FI" strike="sngStrik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321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F91AF809AE43A424EC0312E4EB1E" ma:contentTypeVersion="12" ma:contentTypeDescription="Create a new document." ma:contentTypeScope="" ma:versionID="080f632b1d75eb10d649980e927d089a">
  <xsd:schema xmlns:xsd="http://www.w3.org/2001/XMLSchema" xmlns:xs="http://www.w3.org/2001/XMLSchema" xmlns:p="http://schemas.microsoft.com/office/2006/metadata/properties" xmlns:ns3="71c5aaf6-e6ce-465b-b873-5148d2a4c105" xmlns:ns4="519aa99c-1cb5-4104-b3e5-ac8884ba5a7d" xmlns:ns5="936d0624-2001-4056-8050-3a07bbfa14f8" targetNamespace="http://schemas.microsoft.com/office/2006/metadata/properties" ma:root="true" ma:fieldsID="b603f113c13c4af0fc571a8510573497" ns3:_="" ns4:_="" ns5:_="">
    <xsd:import namespace="71c5aaf6-e6ce-465b-b873-5148d2a4c105"/>
    <xsd:import namespace="519aa99c-1cb5-4104-b3e5-ac8884ba5a7d"/>
    <xsd:import namespace="936d0624-2001-4056-8050-3a07bbfa14f8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SharingHintHash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DateTaken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aa99c-1cb5-4104-b3e5-ac8884ba5a7d" elementFormDefault="qualified">
    <xsd:import namespace="http://schemas.microsoft.com/office/2006/documentManagement/types"/>
    <xsd:import namespace="http://schemas.microsoft.com/office/infopath/2007/PartnerControls"/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d0624-2001-4056-8050-3a07bbfa14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1FC23892-822A-4425-8823-5541EEB31F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9B7E772-1F35-4FE7-BB9C-DF5B4704D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519aa99c-1cb5-4104-b3e5-ac8884ba5a7d"/>
    <ds:schemaRef ds:uri="936d0624-2001-4056-8050-3a07bbfa1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8EB7E9-BD9C-4DF9-AD6A-74AC55C92D9B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936d0624-2001-4056-8050-3a07bbfa14f8"/>
    <ds:schemaRef ds:uri="http://schemas.microsoft.com/office/infopath/2007/PartnerControls"/>
    <ds:schemaRef ds:uri="519aa99c-1cb5-4104-b3e5-ac8884ba5a7d"/>
    <ds:schemaRef ds:uri="http://purl.org/dc/dcmitype/"/>
    <ds:schemaRef ds:uri="http://purl.org/dc/terms/"/>
    <ds:schemaRef ds:uri="71c5aaf6-e6ce-465b-b873-5148d2a4c105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C1576CF5-3BC5-451E-814B-E0DB5CCC481F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9AEC5AD-11BF-4590-AFD7-E30FA47AD8D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303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WF on IAB-MT ACLR and minimum Tx power in FR2</vt:lpstr>
      <vt:lpstr>Contributions in RAN4#94-e</vt:lpstr>
      <vt:lpstr>Background</vt:lpstr>
      <vt:lpstr>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Samsung</cp:lastModifiedBy>
  <cp:revision>17</cp:revision>
  <dcterms:created xsi:type="dcterms:W3CDTF">2020-02-28T12:26:05Z</dcterms:created>
  <dcterms:modified xsi:type="dcterms:W3CDTF">2020-03-03T09:42:19Z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0x010100A65EF91AF809AE43A424EC0312E4EB1E</vt:lpwstr>
  </property>
  <property fmtid="{D5CDD505-2E9C-101B-9397-08002B2CF9AE}" pid="3" name="NSCPROP_SA">
    <vt:lpwstr>D:\Work\3GPP\RAN4\2020\RAN4#94\2nd round discussion for RAN4_94e\#80\RAN4#94e_#81_NR_IAB_Co-existence draft WF R4-2002492_Ericsson.pptx</vt:lpwstr>
  </property>
</Properties>
</file>