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57" r:id="rId5"/>
    <p:sldId id="264" r:id="rId6"/>
    <p:sldId id="267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3GPP TSG-RAN WG4 Meeting #94-e</a:t>
            </a:r>
            <a:b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Electronic Meeting, 24 Feb.- 6 Mar.,2020</a:t>
            </a:r>
            <a:endParaRPr lang="en-US" sz="1800" dirty="0">
              <a:latin typeface="Times New Roman" panose="02020603050405020304" pitchFamily="18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95288" y="2420938"/>
            <a:ext cx="8640762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WF on IAB EMC core requirements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236296" y="554593"/>
            <a:ext cx="15113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draft R4-2002452</a:t>
            </a:r>
            <a:endParaRPr lang="en-US" altLang="zh-CN" dirty="0">
              <a:latin typeface="Times New Roman" panose="02020603050405020304" pitchFamily="18" charset="0"/>
              <a:ea typeface="Arial Unicode MS" panose="020B0604020202020204" pitchFamily="50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[1] current EMC emission requirement is discussed in three parts: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Radiated emssion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emission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 and flicker 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radiated emission and harmonic and flicker, some agreements has been captured in slide 3 while for conducted emission the issue is captured in slide 4.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[2] current EMC immunity requirement is dicussed in two parts: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Radiated immunity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immunity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far no agreement on immunity requirement can achive, the issue is captured in slide 4.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 fontScale="70000"/>
          </a:bodyPr>
          <a:lstStyle/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not define 2 sets of EMC requirement for DU and MT, but to define requirements per each enclosure and each port. 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p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IAB EMC radiated emission requirement,  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+mj-lt"/>
              <a:buNone/>
            </a:pPr>
            <a:r>
              <a:rPr lang="en-US" altLang="en-GB" sz="19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1, DU and MT in different enclosure:</a:t>
            </a:r>
            <a:endParaRPr lang="en-US" altLang="en-GB" sz="19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Radiated emission requirement for IAB with different enclosure, the requirements are the same and they are applied per enclosure.</a:t>
            </a:r>
            <a:endParaRPr lang="en-US" altLang="en-GB" sz="19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19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2, DU and MT in one enclosure:</a:t>
            </a:r>
            <a:endParaRPr lang="en-US" altLang="en-GB" sz="19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For TDM IAB-node with only one enclosure, reuse current radiated emission requirement of BS in TS 38.113.</a:t>
            </a:r>
            <a:endParaRPr lang="en-US" altLang="en-GB" sz="18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For FDM and SDM IAB-node with only one enclosure, radiated emission should be tested in 3 cases based on declaration.</a:t>
            </a:r>
            <a:endParaRPr lang="en-US" altLang="en-GB" sz="18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Further analysis is needed to avoid redundancy</a:t>
            </a:r>
            <a:endParaRPr lang="en-US" altLang="en-GB" sz="20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3, Similar principle of BS EMC spec for the type 1-O and 2-O  BS will be applied to the type 1-O and 2-O TDM IAB-node for radiated emission requirement. </a:t>
            </a:r>
            <a:endParaRPr lang="en-US" altLang="en-GB" sz="20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-- the OTA radiated spurious emission definiton for IAB is still under discussion in RF session.</a:t>
            </a:r>
            <a:endParaRPr lang="en-US" altLang="en-GB" sz="20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GB" sz="20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p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base station requirement for harmonic current emission and voltage fluctuation and flicker to an IAB-node.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7085" y="996950"/>
            <a:ext cx="8418195" cy="5836920"/>
          </a:xfrm>
        </p:spPr>
        <p:txBody>
          <a:bodyPr>
            <a:normAutofit fontScale="70000"/>
          </a:bodyPr>
          <a:lstStyle/>
          <a:p>
            <a:pPr marL="0" indent="0">
              <a:buNone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Conducted Emission requirement: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Whether to have different requirements for in-door and out-door use:</a:t>
            </a:r>
            <a:endParaRPr lang="en-US" altLang="en-GB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Option 1: Define different requirement based on the use environment, the use case can be declared</a:t>
            </a:r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Opiton 2: Define only one set of requiremnt based on BS regulatory requiremnt</a:t>
            </a:r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Ohter options not precluded</a:t>
            </a:r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57200" lvl="1" indent="0">
              <a:buNone/>
            </a:pPr>
            <a:endParaRPr lang="en-US" altLang="en-GB" sz="24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Radiated Immunity requirement</a:t>
            </a:r>
            <a:endParaRPr lang="en-US" altLang="en-GB" sz="24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GB" sz="21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Testability issue as one link or two links</a:t>
            </a:r>
            <a:endParaRPr lang="en-US" altLang="en-GB" sz="21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1: Test one link each time. This is easy to do so but not the real case of IAB.</a:t>
            </a:r>
            <a:endParaRPr lang="en-US" altLang="en-GB" sz="1835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2: Test both links. Need to consider different requirements for BS and UE and corresponding links.</a:t>
            </a:r>
            <a:endParaRPr lang="en-US" altLang="en-GB" sz="1835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Other options not precluded</a:t>
            </a:r>
            <a:endParaRPr lang="en-US" altLang="en-GB" sz="1835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GB" sz="21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Other immunity requirement except for radiated immunity requirement</a:t>
            </a:r>
            <a:endParaRPr lang="en-US" altLang="en-GB" sz="24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GB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How to define the test level</a:t>
            </a:r>
            <a:endParaRPr lang="en-US" altLang="en-GB" sz="24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1: Based on regulatory requirement of BS</a:t>
            </a:r>
            <a:endParaRPr lang="en-US" altLang="en-GB" sz="1835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2: Define different test level in case of different enclosure for DU and MT based on use environment</a:t>
            </a:r>
            <a:endParaRPr lang="en-US" altLang="en-GB" sz="1835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options not precluded</a:t>
            </a:r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0415" y="2554605"/>
            <a:ext cx="2876550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capture agreeable contents to the IAB TR 38.xxx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further analysis to the issues listed in slide 4.</a:t>
            </a: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alt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R4-2001253 further discussion on IAB EMC emission requirement,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R4-2001254 further discussion on IAB EMC immunity requirement, ZTE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2758</Words>
  <Application>WPS 演示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Times New Roman</vt:lpstr>
      <vt:lpstr>Arial Unicode MS</vt:lpstr>
      <vt:lpstr>微软雅黑</vt:lpstr>
      <vt:lpstr>Arial Unicode MS</vt:lpstr>
      <vt:lpstr>Wingdings</vt:lpstr>
      <vt:lpstr>Office 主题</vt:lpstr>
      <vt:lpstr>3GPP TSG-RAN WG4 Meeting #93 Reno, US, 18th – 22nd Nov 2019</vt:lpstr>
      <vt:lpstr>Agreements</vt:lpstr>
      <vt:lpstr>Issues</vt:lpstr>
      <vt:lpstr>Agreements</vt:lpstr>
      <vt:lpstr>Agreements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ZTE 2nd</cp:lastModifiedBy>
  <cp:revision>273</cp:revision>
  <dcterms:created xsi:type="dcterms:W3CDTF">2016-01-12T08:39:00Z</dcterms:created>
  <dcterms:modified xsi:type="dcterms:W3CDTF">2020-03-02T14:25:26Z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1562809972</vt:lpwstr>
  </property>
  <property fmtid="{D5CDD505-2E9C-101B-9397-08002B2CF9AE}" pid="9" name="ContentTypeId">
    <vt:lpwstr>0x01010057487C7AB0FA344C95D548FCA1A0E6B1</vt:lpwstr>
  </property>
  <property fmtid="{D5CDD505-2E9C-101B-9397-08002B2CF9AE}" pid="10" name="KSOProductBuildVer">
    <vt:lpwstr>2052-10.8.2.7027</vt:lpwstr>
  </property>
</Properties>
</file>